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4"/>
  </p:notesMasterIdLst>
  <p:sldIdLst>
    <p:sldId id="263" r:id="rId6"/>
    <p:sldId id="492" r:id="rId7"/>
    <p:sldId id="509" r:id="rId8"/>
    <p:sldId id="511" r:id="rId9"/>
    <p:sldId id="494" r:id="rId10"/>
    <p:sldId id="362" r:id="rId11"/>
    <p:sldId id="510" r:id="rId12"/>
    <p:sldId id="503" r:id="rId13"/>
    <p:sldId id="499" r:id="rId14"/>
    <p:sldId id="504" r:id="rId15"/>
    <p:sldId id="505" r:id="rId16"/>
    <p:sldId id="497" r:id="rId17"/>
    <p:sldId id="489" r:id="rId18"/>
    <p:sldId id="506" r:id="rId19"/>
    <p:sldId id="507" r:id="rId20"/>
    <p:sldId id="508" r:id="rId21"/>
    <p:sldId id="397" r:id="rId22"/>
    <p:sldId id="458" r:id="rId23"/>
  </p:sldIdLst>
  <p:sldSz cx="12192000" cy="6858000"/>
  <p:notesSz cx="6858000" cy="2705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Martin" initials="KM" lastIdx="1" clrIdx="0">
    <p:extLst>
      <p:ext uri="{19B8F6BF-5375-455C-9EA6-DF929625EA0E}">
        <p15:presenceInfo xmlns:p15="http://schemas.microsoft.com/office/powerpoint/2012/main" userId="34521ea868399e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27"/>
    <a:srgbClr val="00B3E3"/>
    <a:srgbClr val="CB1E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4E53F-F17D-4582-8E64-0815D8B4A6FA}" v="14" dt="2020-01-15T02:49:09.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33" autoAdjust="0"/>
    <p:restoredTop sz="68787" autoAdjust="0"/>
  </p:normalViewPr>
  <p:slideViewPr>
    <p:cSldViewPr snapToGrid="0">
      <p:cViewPr varScale="1">
        <p:scale>
          <a:sx n="42" d="100"/>
          <a:sy n="42" d="100"/>
        </p:scale>
        <p:origin x="57" y="1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Noll Wilson" userId="8a0e0edf030702f6" providerId="LiveId" clId="{4C09AB3C-54ED-45D9-AD7F-F25AFEF1F042}"/>
    <pc:docChg chg="undo custSel addSld modSld">
      <pc:chgData name="Sarah Noll Wilson" userId="8a0e0edf030702f6" providerId="LiveId" clId="{4C09AB3C-54ED-45D9-AD7F-F25AFEF1F042}" dt="2019-10-17T01:58:21.227" v="1702"/>
      <pc:docMkLst>
        <pc:docMk/>
      </pc:docMkLst>
      <pc:sldChg chg="modSp">
        <pc:chgData name="Sarah Noll Wilson" userId="8a0e0edf030702f6" providerId="LiveId" clId="{4C09AB3C-54ED-45D9-AD7F-F25AFEF1F042}" dt="2019-10-16T20:02:46.718" v="341" actId="207"/>
        <pc:sldMkLst>
          <pc:docMk/>
          <pc:sldMk cId="2680764867" sldId="263"/>
        </pc:sldMkLst>
        <pc:spChg chg="mod">
          <ac:chgData name="Sarah Noll Wilson" userId="8a0e0edf030702f6" providerId="LiveId" clId="{4C09AB3C-54ED-45D9-AD7F-F25AFEF1F042}" dt="2019-10-16T20:02:46.718" v="341" actId="207"/>
          <ac:spMkLst>
            <pc:docMk/>
            <pc:sldMk cId="2680764867" sldId="263"/>
            <ac:spMk id="17" creationId="{54F7261C-F786-466B-B031-1FD214B8E4D7}"/>
          </ac:spMkLst>
        </pc:spChg>
      </pc:sldChg>
      <pc:sldChg chg="addSp delSp modSp">
        <pc:chgData name="Sarah Noll Wilson" userId="8a0e0edf030702f6" providerId="LiveId" clId="{4C09AB3C-54ED-45D9-AD7F-F25AFEF1F042}" dt="2019-10-16T20:34:20.455" v="517" actId="1076"/>
        <pc:sldMkLst>
          <pc:docMk/>
          <pc:sldMk cId="2853568475" sldId="362"/>
        </pc:sldMkLst>
        <pc:spChg chg="mod">
          <ac:chgData name="Sarah Noll Wilson" userId="8a0e0edf030702f6" providerId="LiveId" clId="{4C09AB3C-54ED-45D9-AD7F-F25AFEF1F042}" dt="2019-10-16T20:33:29.400" v="475" actId="1036"/>
          <ac:spMkLst>
            <pc:docMk/>
            <pc:sldMk cId="2853568475" sldId="362"/>
            <ac:spMk id="2" creationId="{0C88F22A-D33D-489C-853A-9F2D43EC2B08}"/>
          </ac:spMkLst>
        </pc:spChg>
        <pc:spChg chg="del">
          <ac:chgData name="Sarah Noll Wilson" userId="8a0e0edf030702f6" providerId="LiveId" clId="{4C09AB3C-54ED-45D9-AD7F-F25AFEF1F042}" dt="2019-10-16T20:33:40.091" v="476" actId="478"/>
          <ac:spMkLst>
            <pc:docMk/>
            <pc:sldMk cId="2853568475" sldId="362"/>
            <ac:spMk id="14" creationId="{C931F494-E11E-4A3E-AAFF-11CD5D881B2C}"/>
          </ac:spMkLst>
        </pc:spChg>
        <pc:spChg chg="add mod">
          <ac:chgData name="Sarah Noll Wilson" userId="8a0e0edf030702f6" providerId="LiveId" clId="{4C09AB3C-54ED-45D9-AD7F-F25AFEF1F042}" dt="2019-10-16T20:34:15.564" v="516" actId="20577"/>
          <ac:spMkLst>
            <pc:docMk/>
            <pc:sldMk cId="2853568475" sldId="362"/>
            <ac:spMk id="15" creationId="{BF886D3F-6E15-4478-B9AB-8FC5BF4814A0}"/>
          </ac:spMkLst>
        </pc:spChg>
        <pc:picChg chg="mod">
          <ac:chgData name="Sarah Noll Wilson" userId="8a0e0edf030702f6" providerId="LiveId" clId="{4C09AB3C-54ED-45D9-AD7F-F25AFEF1F042}" dt="2019-10-16T20:33:08.966" v="428" actId="1076"/>
          <ac:picMkLst>
            <pc:docMk/>
            <pc:sldMk cId="2853568475" sldId="362"/>
            <ac:picMk id="7" creationId="{00000000-0000-0000-0000-000000000000}"/>
          </ac:picMkLst>
        </pc:picChg>
        <pc:picChg chg="mod">
          <ac:chgData name="Sarah Noll Wilson" userId="8a0e0edf030702f6" providerId="LiveId" clId="{4C09AB3C-54ED-45D9-AD7F-F25AFEF1F042}" dt="2019-10-16T20:34:20.455" v="517" actId="1076"/>
          <ac:picMkLst>
            <pc:docMk/>
            <pc:sldMk cId="2853568475" sldId="362"/>
            <ac:picMk id="13" creationId="{51B06EEC-5F33-4FF0-A56E-6410D0025338}"/>
          </ac:picMkLst>
        </pc:picChg>
      </pc:sldChg>
      <pc:sldChg chg="modSp">
        <pc:chgData name="Sarah Noll Wilson" userId="8a0e0edf030702f6" providerId="LiveId" clId="{4C09AB3C-54ED-45D9-AD7F-F25AFEF1F042}" dt="2019-10-16T20:57:46.794" v="613" actId="255"/>
        <pc:sldMkLst>
          <pc:docMk/>
          <pc:sldMk cId="2058689919" sldId="467"/>
        </pc:sldMkLst>
        <pc:spChg chg="mod">
          <ac:chgData name="Sarah Noll Wilson" userId="8a0e0edf030702f6" providerId="LiveId" clId="{4C09AB3C-54ED-45D9-AD7F-F25AFEF1F042}" dt="2019-10-16T20:57:46.794" v="613" actId="255"/>
          <ac:spMkLst>
            <pc:docMk/>
            <pc:sldMk cId="2058689919" sldId="467"/>
            <ac:spMk id="15" creationId="{67048DC0-6190-4029-B7FD-03CA4ED953BB}"/>
          </ac:spMkLst>
        </pc:spChg>
        <pc:spChg chg="mod">
          <ac:chgData name="Sarah Noll Wilson" userId="8a0e0edf030702f6" providerId="LiveId" clId="{4C09AB3C-54ED-45D9-AD7F-F25AFEF1F042}" dt="2019-10-16T20:57:46.794" v="613" actId="255"/>
          <ac:spMkLst>
            <pc:docMk/>
            <pc:sldMk cId="2058689919" sldId="467"/>
            <ac:spMk id="16" creationId="{82A88651-2B7A-4A61-AAE2-98C31C1C2264}"/>
          </ac:spMkLst>
        </pc:spChg>
        <pc:spChg chg="mod">
          <ac:chgData name="Sarah Noll Wilson" userId="8a0e0edf030702f6" providerId="LiveId" clId="{4C09AB3C-54ED-45D9-AD7F-F25AFEF1F042}" dt="2019-10-16T20:57:46.794" v="613" actId="255"/>
          <ac:spMkLst>
            <pc:docMk/>
            <pc:sldMk cId="2058689919" sldId="467"/>
            <ac:spMk id="17" creationId="{0F540CF0-EB8E-4697-9D86-704C5AB31C35}"/>
          </ac:spMkLst>
        </pc:spChg>
        <pc:spChg chg="mod">
          <ac:chgData name="Sarah Noll Wilson" userId="8a0e0edf030702f6" providerId="LiveId" clId="{4C09AB3C-54ED-45D9-AD7F-F25AFEF1F042}" dt="2019-10-16T20:57:46.794" v="613" actId="255"/>
          <ac:spMkLst>
            <pc:docMk/>
            <pc:sldMk cId="2058689919" sldId="467"/>
            <ac:spMk id="18" creationId="{1C1F76EF-3F71-4B31-B42C-A4C079F62902}"/>
          </ac:spMkLst>
        </pc:spChg>
      </pc:sldChg>
      <pc:sldChg chg="addSp modSp modAnim">
        <pc:chgData name="Sarah Noll Wilson" userId="8a0e0edf030702f6" providerId="LiveId" clId="{4C09AB3C-54ED-45D9-AD7F-F25AFEF1F042}" dt="2019-10-16T21:01:40.043" v="968" actId="1035"/>
        <pc:sldMkLst>
          <pc:docMk/>
          <pc:sldMk cId="1038738803" sldId="489"/>
        </pc:sldMkLst>
        <pc:spChg chg="add mod">
          <ac:chgData name="Sarah Noll Wilson" userId="8a0e0edf030702f6" providerId="LiveId" clId="{4C09AB3C-54ED-45D9-AD7F-F25AFEF1F042}" dt="2019-10-16T20:58:41.076" v="665" actId="255"/>
          <ac:spMkLst>
            <pc:docMk/>
            <pc:sldMk cId="1038738803" sldId="489"/>
            <ac:spMk id="2" creationId="{0F99443A-36F2-45F9-9A2D-88EA33D8A85A}"/>
          </ac:spMkLst>
        </pc:spChg>
        <pc:spChg chg="add mod">
          <ac:chgData name="Sarah Noll Wilson" userId="8a0e0edf030702f6" providerId="LiveId" clId="{4C09AB3C-54ED-45D9-AD7F-F25AFEF1F042}" dt="2019-10-16T21:01:26.950" v="952" actId="1038"/>
          <ac:spMkLst>
            <pc:docMk/>
            <pc:sldMk cId="1038738803" sldId="489"/>
            <ac:spMk id="7" creationId="{B8FE6374-B0FA-452F-AD40-66BA0E8E5339}"/>
          </ac:spMkLst>
        </pc:spChg>
        <pc:spChg chg="add mod">
          <ac:chgData name="Sarah Noll Wilson" userId="8a0e0edf030702f6" providerId="LiveId" clId="{4C09AB3C-54ED-45D9-AD7F-F25AFEF1F042}" dt="2019-10-16T20:59:36.504" v="816" actId="20577"/>
          <ac:spMkLst>
            <pc:docMk/>
            <pc:sldMk cId="1038738803" sldId="489"/>
            <ac:spMk id="8" creationId="{9EC621BC-9F30-43A2-8587-791A2C343FDE}"/>
          </ac:spMkLst>
        </pc:spChg>
        <pc:spChg chg="add mod">
          <ac:chgData name="Sarah Noll Wilson" userId="8a0e0edf030702f6" providerId="LiveId" clId="{4C09AB3C-54ED-45D9-AD7F-F25AFEF1F042}" dt="2019-10-16T21:01:40.043" v="968" actId="1035"/>
          <ac:spMkLst>
            <pc:docMk/>
            <pc:sldMk cId="1038738803" sldId="489"/>
            <ac:spMk id="9" creationId="{9619D07C-14BB-46CE-90A4-71D8FE19B40C}"/>
          </ac:spMkLst>
        </pc:spChg>
      </pc:sldChg>
      <pc:sldChg chg="modSp">
        <pc:chgData name="Sarah Noll Wilson" userId="8a0e0edf030702f6" providerId="LiveId" clId="{4C09AB3C-54ED-45D9-AD7F-F25AFEF1F042}" dt="2019-10-16T20:02:11.322" v="340" actId="20577"/>
        <pc:sldMkLst>
          <pc:docMk/>
          <pc:sldMk cId="4216867332" sldId="492"/>
        </pc:sldMkLst>
        <pc:spChg chg="mod">
          <ac:chgData name="Sarah Noll Wilson" userId="8a0e0edf030702f6" providerId="LiveId" clId="{4C09AB3C-54ED-45D9-AD7F-F25AFEF1F042}" dt="2019-10-16T20:02:11.322" v="340" actId="20577"/>
          <ac:spMkLst>
            <pc:docMk/>
            <pc:sldMk cId="4216867332" sldId="492"/>
            <ac:spMk id="3" creationId="{E5A5579C-9C59-4683-8635-FFA50DDA87E7}"/>
          </ac:spMkLst>
        </pc:spChg>
      </pc:sldChg>
      <pc:sldChg chg="modSp">
        <pc:chgData name="Sarah Noll Wilson" userId="8a0e0edf030702f6" providerId="LiveId" clId="{4C09AB3C-54ED-45D9-AD7F-F25AFEF1F042}" dt="2019-10-16T20:07:45.459" v="411" actId="1076"/>
        <pc:sldMkLst>
          <pc:docMk/>
          <pc:sldMk cId="1471077572" sldId="494"/>
        </pc:sldMkLst>
        <pc:spChg chg="mod">
          <ac:chgData name="Sarah Noll Wilson" userId="8a0e0edf030702f6" providerId="LiveId" clId="{4C09AB3C-54ED-45D9-AD7F-F25AFEF1F042}" dt="2019-10-16T20:07:36.161" v="410" actId="27636"/>
          <ac:spMkLst>
            <pc:docMk/>
            <pc:sldMk cId="1471077572" sldId="494"/>
            <ac:spMk id="6" creationId="{00483B6F-AB0A-41E4-A0FE-BB420F52BADA}"/>
          </ac:spMkLst>
        </pc:spChg>
        <pc:picChg chg="mod">
          <ac:chgData name="Sarah Noll Wilson" userId="8a0e0edf030702f6" providerId="LiveId" clId="{4C09AB3C-54ED-45D9-AD7F-F25AFEF1F042}" dt="2019-10-16T20:07:45.459" v="411" actId="1076"/>
          <ac:picMkLst>
            <pc:docMk/>
            <pc:sldMk cId="1471077572" sldId="494"/>
            <ac:picMk id="3" creationId="{87BEC296-2873-417B-93CF-8143AC106944}"/>
          </ac:picMkLst>
        </pc:picChg>
      </pc:sldChg>
      <pc:sldChg chg="modSp">
        <pc:chgData name="Sarah Noll Wilson" userId="8a0e0edf030702f6" providerId="LiveId" clId="{4C09AB3C-54ED-45D9-AD7F-F25AFEF1F042}" dt="2019-10-16T20:07:23.478" v="407" actId="207"/>
        <pc:sldMkLst>
          <pc:docMk/>
          <pc:sldMk cId="676834528" sldId="502"/>
        </pc:sldMkLst>
        <pc:spChg chg="mod">
          <ac:chgData name="Sarah Noll Wilson" userId="8a0e0edf030702f6" providerId="LiveId" clId="{4C09AB3C-54ED-45D9-AD7F-F25AFEF1F042}" dt="2019-10-16T20:07:23.478" v="407" actId="207"/>
          <ac:spMkLst>
            <pc:docMk/>
            <pc:sldMk cId="676834528" sldId="502"/>
            <ac:spMk id="6" creationId="{00483B6F-AB0A-41E4-A0FE-BB420F52BADA}"/>
          </ac:spMkLst>
        </pc:spChg>
      </pc:sldChg>
      <pc:sldChg chg="modSp">
        <pc:chgData name="Sarah Noll Wilson" userId="8a0e0edf030702f6" providerId="LiveId" clId="{4C09AB3C-54ED-45D9-AD7F-F25AFEF1F042}" dt="2019-10-16T20:07:06.596" v="405" actId="207"/>
        <pc:sldMkLst>
          <pc:docMk/>
          <pc:sldMk cId="2358356675" sldId="503"/>
        </pc:sldMkLst>
        <pc:spChg chg="mod">
          <ac:chgData name="Sarah Noll Wilson" userId="8a0e0edf030702f6" providerId="LiveId" clId="{4C09AB3C-54ED-45D9-AD7F-F25AFEF1F042}" dt="2019-10-16T20:07:06.596" v="405" actId="207"/>
          <ac:spMkLst>
            <pc:docMk/>
            <pc:sldMk cId="2358356675" sldId="503"/>
            <ac:spMk id="6" creationId="{00483B6F-AB0A-41E4-A0FE-BB420F52BADA}"/>
          </ac:spMkLst>
        </pc:spChg>
      </pc:sldChg>
      <pc:sldChg chg="addSp modSp modAnim">
        <pc:chgData name="Sarah Noll Wilson" userId="8a0e0edf030702f6" providerId="LiveId" clId="{4C09AB3C-54ED-45D9-AD7F-F25AFEF1F042}" dt="2019-10-16T21:02:13.667" v="1063" actId="20577"/>
        <pc:sldMkLst>
          <pc:docMk/>
          <pc:sldMk cId="656137583" sldId="506"/>
        </pc:sldMkLst>
        <pc:spChg chg="add mod">
          <ac:chgData name="Sarah Noll Wilson" userId="8a0e0edf030702f6" providerId="LiveId" clId="{4C09AB3C-54ED-45D9-AD7F-F25AFEF1F042}" dt="2019-10-16T21:00:41.229" v="890" actId="20577"/>
          <ac:spMkLst>
            <pc:docMk/>
            <pc:sldMk cId="656137583" sldId="506"/>
            <ac:spMk id="7" creationId="{2054906F-EBB1-48FB-A3AC-3D965E053DFC}"/>
          </ac:spMkLst>
        </pc:spChg>
        <pc:spChg chg="add mod">
          <ac:chgData name="Sarah Noll Wilson" userId="8a0e0edf030702f6" providerId="LiveId" clId="{4C09AB3C-54ED-45D9-AD7F-F25AFEF1F042}" dt="2019-10-16T21:01:47.390" v="994" actId="1038"/>
          <ac:spMkLst>
            <pc:docMk/>
            <pc:sldMk cId="656137583" sldId="506"/>
            <ac:spMk id="8" creationId="{0CF7262D-4200-47D5-9187-C59C10A55BF3}"/>
          </ac:spMkLst>
        </pc:spChg>
        <pc:spChg chg="add mod">
          <ac:chgData name="Sarah Noll Wilson" userId="8a0e0edf030702f6" providerId="LiveId" clId="{4C09AB3C-54ED-45D9-AD7F-F25AFEF1F042}" dt="2019-10-16T21:02:04.915" v="1019" actId="20577"/>
          <ac:spMkLst>
            <pc:docMk/>
            <pc:sldMk cId="656137583" sldId="506"/>
            <ac:spMk id="9" creationId="{1A786564-1F4D-4DEE-96A4-F6F93F4F7558}"/>
          </ac:spMkLst>
        </pc:spChg>
        <pc:spChg chg="add mod">
          <ac:chgData name="Sarah Noll Wilson" userId="8a0e0edf030702f6" providerId="LiveId" clId="{4C09AB3C-54ED-45D9-AD7F-F25AFEF1F042}" dt="2019-10-16T21:02:13.667" v="1063" actId="20577"/>
          <ac:spMkLst>
            <pc:docMk/>
            <pc:sldMk cId="656137583" sldId="506"/>
            <ac:spMk id="10" creationId="{6F0A7E42-DFD8-4A73-B4BA-CD4E53753363}"/>
          </ac:spMkLst>
        </pc:spChg>
      </pc:sldChg>
      <pc:sldChg chg="addSp modSp modAnim">
        <pc:chgData name="Sarah Noll Wilson" userId="8a0e0edf030702f6" providerId="LiveId" clId="{4C09AB3C-54ED-45D9-AD7F-F25AFEF1F042}" dt="2019-10-16T21:03:51.977" v="1226" actId="20577"/>
        <pc:sldMkLst>
          <pc:docMk/>
          <pc:sldMk cId="2561510319" sldId="507"/>
        </pc:sldMkLst>
        <pc:spChg chg="add mod">
          <ac:chgData name="Sarah Noll Wilson" userId="8a0e0edf030702f6" providerId="LiveId" clId="{4C09AB3C-54ED-45D9-AD7F-F25AFEF1F042}" dt="2019-10-16T21:02:33.456" v="1109" actId="20577"/>
          <ac:spMkLst>
            <pc:docMk/>
            <pc:sldMk cId="2561510319" sldId="507"/>
            <ac:spMk id="7" creationId="{19F312CC-F47C-4574-8A44-D3E4D3E2F3E9}"/>
          </ac:spMkLst>
        </pc:spChg>
        <pc:spChg chg="add mod">
          <ac:chgData name="Sarah Noll Wilson" userId="8a0e0edf030702f6" providerId="LiveId" clId="{4C09AB3C-54ED-45D9-AD7F-F25AFEF1F042}" dt="2019-10-16T21:02:49.134" v="1144" actId="20577"/>
          <ac:spMkLst>
            <pc:docMk/>
            <pc:sldMk cId="2561510319" sldId="507"/>
            <ac:spMk id="8" creationId="{6D714FF4-26C8-4E7D-A3DC-F932F5A6CE89}"/>
          </ac:spMkLst>
        </pc:spChg>
        <pc:spChg chg="add mod">
          <ac:chgData name="Sarah Noll Wilson" userId="8a0e0edf030702f6" providerId="LiveId" clId="{4C09AB3C-54ED-45D9-AD7F-F25AFEF1F042}" dt="2019-10-16T21:03:44.710" v="1184" actId="20577"/>
          <ac:spMkLst>
            <pc:docMk/>
            <pc:sldMk cId="2561510319" sldId="507"/>
            <ac:spMk id="9" creationId="{5BD3EB24-88A0-45B9-98A8-44CB9498479D}"/>
          </ac:spMkLst>
        </pc:spChg>
        <pc:spChg chg="add mod">
          <ac:chgData name="Sarah Noll Wilson" userId="8a0e0edf030702f6" providerId="LiveId" clId="{4C09AB3C-54ED-45D9-AD7F-F25AFEF1F042}" dt="2019-10-16T21:03:51.977" v="1226" actId="20577"/>
          <ac:spMkLst>
            <pc:docMk/>
            <pc:sldMk cId="2561510319" sldId="507"/>
            <ac:spMk id="10" creationId="{3E1016B1-60A0-47EC-B11D-264103A2A8B7}"/>
          </ac:spMkLst>
        </pc:spChg>
      </pc:sldChg>
      <pc:sldChg chg="addSp modSp modAnim">
        <pc:chgData name="Sarah Noll Wilson" userId="8a0e0edf030702f6" providerId="LiveId" clId="{4C09AB3C-54ED-45D9-AD7F-F25AFEF1F042}" dt="2019-10-16T21:04:40.050" v="1368" actId="1076"/>
        <pc:sldMkLst>
          <pc:docMk/>
          <pc:sldMk cId="115204611" sldId="508"/>
        </pc:sldMkLst>
        <pc:spChg chg="add mod">
          <ac:chgData name="Sarah Noll Wilson" userId="8a0e0edf030702f6" providerId="LiveId" clId="{4C09AB3C-54ED-45D9-AD7F-F25AFEF1F042}" dt="2019-10-16T21:04:00.846" v="1250" actId="20577"/>
          <ac:spMkLst>
            <pc:docMk/>
            <pc:sldMk cId="115204611" sldId="508"/>
            <ac:spMk id="7" creationId="{4F5E7F83-AE3B-48BC-9A32-F8E56E3F6E60}"/>
          </ac:spMkLst>
        </pc:spChg>
        <pc:spChg chg="add mod">
          <ac:chgData name="Sarah Noll Wilson" userId="8a0e0edf030702f6" providerId="LiveId" clId="{4C09AB3C-54ED-45D9-AD7F-F25AFEF1F042}" dt="2019-10-16T21:04:12.646" v="1289" actId="20577"/>
          <ac:spMkLst>
            <pc:docMk/>
            <pc:sldMk cId="115204611" sldId="508"/>
            <ac:spMk id="8" creationId="{4B9543D1-2B6A-49AF-84CD-BCBC7DD387F7}"/>
          </ac:spMkLst>
        </pc:spChg>
        <pc:spChg chg="add mod">
          <ac:chgData name="Sarah Noll Wilson" userId="8a0e0edf030702f6" providerId="LiveId" clId="{4C09AB3C-54ED-45D9-AD7F-F25AFEF1F042}" dt="2019-10-16T21:04:20.096" v="1315" actId="20577"/>
          <ac:spMkLst>
            <pc:docMk/>
            <pc:sldMk cId="115204611" sldId="508"/>
            <ac:spMk id="9" creationId="{F4CF826C-2930-40CF-8CA7-CEC7E12E5283}"/>
          </ac:spMkLst>
        </pc:spChg>
        <pc:spChg chg="add mod">
          <ac:chgData name="Sarah Noll Wilson" userId="8a0e0edf030702f6" providerId="LiveId" clId="{4C09AB3C-54ED-45D9-AD7F-F25AFEF1F042}" dt="2019-10-16T21:04:40.050" v="1368" actId="1076"/>
          <ac:spMkLst>
            <pc:docMk/>
            <pc:sldMk cId="115204611" sldId="508"/>
            <ac:spMk id="10" creationId="{6050C0CF-16FA-4CF9-BF1C-9881F37E765A}"/>
          </ac:spMkLst>
        </pc:spChg>
      </pc:sldChg>
      <pc:sldChg chg="modSp add">
        <pc:chgData name="Sarah Noll Wilson" userId="8a0e0edf030702f6" providerId="LiveId" clId="{4C09AB3C-54ED-45D9-AD7F-F25AFEF1F042}" dt="2019-10-16T20:01:45.727" v="276" actId="255"/>
        <pc:sldMkLst>
          <pc:docMk/>
          <pc:sldMk cId="4090777547" sldId="509"/>
        </pc:sldMkLst>
        <pc:spChg chg="mod">
          <ac:chgData name="Sarah Noll Wilson" userId="8a0e0edf030702f6" providerId="LiveId" clId="{4C09AB3C-54ED-45D9-AD7F-F25AFEF1F042}" dt="2019-10-16T20:01:45.727" v="276" actId="255"/>
          <ac:spMkLst>
            <pc:docMk/>
            <pc:sldMk cId="4090777547" sldId="509"/>
            <ac:spMk id="3" creationId="{E5A5579C-9C59-4683-8635-FFA50DDA87E7}"/>
          </ac:spMkLst>
        </pc:spChg>
      </pc:sldChg>
      <pc:sldChg chg="addSp delSp modSp add modAnim">
        <pc:chgData name="Sarah Noll Wilson" userId="8a0e0edf030702f6" providerId="LiveId" clId="{4C09AB3C-54ED-45D9-AD7F-F25AFEF1F042}" dt="2019-10-16T20:37:02.909" v="581"/>
        <pc:sldMkLst>
          <pc:docMk/>
          <pc:sldMk cId="616647151" sldId="510"/>
        </pc:sldMkLst>
        <pc:spChg chg="del">
          <ac:chgData name="Sarah Noll Wilson" userId="8a0e0edf030702f6" providerId="LiveId" clId="{4C09AB3C-54ED-45D9-AD7F-F25AFEF1F042}" dt="2019-10-16T20:32:06.336" v="416" actId="478"/>
          <ac:spMkLst>
            <pc:docMk/>
            <pc:sldMk cId="616647151" sldId="510"/>
            <ac:spMk id="2" creationId="{0C88F22A-D33D-489C-853A-9F2D43EC2B08}"/>
          </ac:spMkLst>
        </pc:spChg>
        <pc:spChg chg="add del mod">
          <ac:chgData name="Sarah Noll Wilson" userId="8a0e0edf030702f6" providerId="LiveId" clId="{4C09AB3C-54ED-45D9-AD7F-F25AFEF1F042}" dt="2019-10-16T20:34:55.936" v="559" actId="11529"/>
          <ac:spMkLst>
            <pc:docMk/>
            <pc:sldMk cId="616647151" sldId="510"/>
            <ac:spMk id="3" creationId="{8793268D-6A6B-4E36-A550-AC9578B41378}"/>
          </ac:spMkLst>
        </pc:spChg>
        <pc:spChg chg="add mod">
          <ac:chgData name="Sarah Noll Wilson" userId="8a0e0edf030702f6" providerId="LiveId" clId="{4C09AB3C-54ED-45D9-AD7F-F25AFEF1F042}" dt="2019-10-16T20:36:43.312" v="576" actId="164"/>
          <ac:spMkLst>
            <pc:docMk/>
            <pc:sldMk cId="616647151" sldId="510"/>
            <ac:spMk id="5" creationId="{144D5692-C617-4698-B8E6-85D46433EFFA}"/>
          </ac:spMkLst>
        </pc:spChg>
        <pc:spChg chg="del">
          <ac:chgData name="Sarah Noll Wilson" userId="8a0e0edf030702f6" providerId="LiveId" clId="{4C09AB3C-54ED-45D9-AD7F-F25AFEF1F042}" dt="2019-10-16T20:32:09.178" v="417" actId="478"/>
          <ac:spMkLst>
            <pc:docMk/>
            <pc:sldMk cId="616647151" sldId="510"/>
            <ac:spMk id="14" creationId="{C931F494-E11E-4A3E-AAFF-11CD5D881B2C}"/>
          </ac:spMkLst>
        </pc:spChg>
        <pc:spChg chg="add mod">
          <ac:chgData name="Sarah Noll Wilson" userId="8a0e0edf030702f6" providerId="LiveId" clId="{4C09AB3C-54ED-45D9-AD7F-F25AFEF1F042}" dt="2019-10-16T20:36:43.312" v="576" actId="164"/>
          <ac:spMkLst>
            <pc:docMk/>
            <pc:sldMk cId="616647151" sldId="510"/>
            <ac:spMk id="15" creationId="{1E59C41B-D3AA-4441-940C-56C56B84A61A}"/>
          </ac:spMkLst>
        </pc:spChg>
        <pc:spChg chg="add mod">
          <ac:chgData name="Sarah Noll Wilson" userId="8a0e0edf030702f6" providerId="LiveId" clId="{4C09AB3C-54ED-45D9-AD7F-F25AFEF1F042}" dt="2019-10-16T20:36:52.233" v="577" actId="164"/>
          <ac:spMkLst>
            <pc:docMk/>
            <pc:sldMk cId="616647151" sldId="510"/>
            <ac:spMk id="16" creationId="{FAFE6B7D-9189-4C7A-95D1-15A66876A8E2}"/>
          </ac:spMkLst>
        </pc:spChg>
        <pc:spChg chg="add del">
          <ac:chgData name="Sarah Noll Wilson" userId="8a0e0edf030702f6" providerId="LiveId" clId="{4C09AB3C-54ED-45D9-AD7F-F25AFEF1F042}" dt="2019-10-16T20:35:46.876" v="570"/>
          <ac:spMkLst>
            <pc:docMk/>
            <pc:sldMk cId="616647151" sldId="510"/>
            <ac:spMk id="17" creationId="{D4A3664B-497D-4E9C-A173-51B2038706F9}"/>
          </ac:spMkLst>
        </pc:spChg>
        <pc:spChg chg="add mod">
          <ac:chgData name="Sarah Noll Wilson" userId="8a0e0edf030702f6" providerId="LiveId" clId="{4C09AB3C-54ED-45D9-AD7F-F25AFEF1F042}" dt="2019-10-16T20:36:52.233" v="577" actId="164"/>
          <ac:spMkLst>
            <pc:docMk/>
            <pc:sldMk cId="616647151" sldId="510"/>
            <ac:spMk id="18" creationId="{5DD69EFE-DD7D-4BC0-BB53-CD834CA83B9A}"/>
          </ac:spMkLst>
        </pc:spChg>
        <pc:grpChg chg="add mod">
          <ac:chgData name="Sarah Noll Wilson" userId="8a0e0edf030702f6" providerId="LiveId" clId="{4C09AB3C-54ED-45D9-AD7F-F25AFEF1F042}" dt="2019-10-16T20:36:43.312" v="576" actId="164"/>
          <ac:grpSpMkLst>
            <pc:docMk/>
            <pc:sldMk cId="616647151" sldId="510"/>
            <ac:grpSpMk id="6" creationId="{3D2EA121-9D08-4274-9E32-168134C5216F}"/>
          </ac:grpSpMkLst>
        </pc:grpChg>
        <pc:grpChg chg="add mod">
          <ac:chgData name="Sarah Noll Wilson" userId="8a0e0edf030702f6" providerId="LiveId" clId="{4C09AB3C-54ED-45D9-AD7F-F25AFEF1F042}" dt="2019-10-16T20:36:52.233" v="577" actId="164"/>
          <ac:grpSpMkLst>
            <pc:docMk/>
            <pc:sldMk cId="616647151" sldId="510"/>
            <ac:grpSpMk id="19" creationId="{95F87551-5D35-4513-9152-36771B998F2D}"/>
          </ac:grpSpMkLst>
        </pc:grpChg>
        <pc:picChg chg="del">
          <ac:chgData name="Sarah Noll Wilson" userId="8a0e0edf030702f6" providerId="LiveId" clId="{4C09AB3C-54ED-45D9-AD7F-F25AFEF1F042}" dt="2019-10-16T20:31:59.874" v="414" actId="478"/>
          <ac:picMkLst>
            <pc:docMk/>
            <pc:sldMk cId="616647151" sldId="510"/>
            <ac:picMk id="4" creationId="{00000000-0000-0000-0000-000000000000}"/>
          </ac:picMkLst>
        </pc:picChg>
        <pc:picChg chg="del">
          <ac:chgData name="Sarah Noll Wilson" userId="8a0e0edf030702f6" providerId="LiveId" clId="{4C09AB3C-54ED-45D9-AD7F-F25AFEF1F042}" dt="2019-10-16T20:32:04.186" v="415" actId="478"/>
          <ac:picMkLst>
            <pc:docMk/>
            <pc:sldMk cId="616647151" sldId="510"/>
            <ac:picMk id="7" creationId="{00000000-0000-0000-0000-000000000000}"/>
          </ac:picMkLst>
        </pc:picChg>
        <pc:picChg chg="del">
          <ac:chgData name="Sarah Noll Wilson" userId="8a0e0edf030702f6" providerId="LiveId" clId="{4C09AB3C-54ED-45D9-AD7F-F25AFEF1F042}" dt="2019-10-16T20:32:09.178" v="417" actId="478"/>
          <ac:picMkLst>
            <pc:docMk/>
            <pc:sldMk cId="616647151" sldId="510"/>
            <ac:picMk id="8" creationId="{716F0C5D-EA44-4DC9-9C0F-CAD64419C0BB}"/>
          </ac:picMkLst>
        </pc:picChg>
        <pc:picChg chg="del">
          <ac:chgData name="Sarah Noll Wilson" userId="8a0e0edf030702f6" providerId="LiveId" clId="{4C09AB3C-54ED-45D9-AD7F-F25AFEF1F042}" dt="2019-10-16T20:31:58.868" v="413" actId="478"/>
          <ac:picMkLst>
            <pc:docMk/>
            <pc:sldMk cId="616647151" sldId="510"/>
            <ac:picMk id="9" creationId="{3289E752-4749-45E9-BEC6-AD325AF42398}"/>
          </ac:picMkLst>
        </pc:picChg>
        <pc:picChg chg="del">
          <ac:chgData name="Sarah Noll Wilson" userId="8a0e0edf030702f6" providerId="LiveId" clId="{4C09AB3C-54ED-45D9-AD7F-F25AFEF1F042}" dt="2019-10-16T20:32:11.526" v="419" actId="478"/>
          <ac:picMkLst>
            <pc:docMk/>
            <pc:sldMk cId="616647151" sldId="510"/>
            <ac:picMk id="11" creationId="{5752743B-F33F-48EF-91CF-77BBFE9EF705}"/>
          </ac:picMkLst>
        </pc:picChg>
        <pc:picChg chg="del">
          <ac:chgData name="Sarah Noll Wilson" userId="8a0e0edf030702f6" providerId="LiveId" clId="{4C09AB3C-54ED-45D9-AD7F-F25AFEF1F042}" dt="2019-10-16T20:32:10.228" v="418" actId="478"/>
          <ac:picMkLst>
            <pc:docMk/>
            <pc:sldMk cId="616647151" sldId="510"/>
            <ac:picMk id="12" creationId="{5550AB28-6C77-493B-8E7F-98C43BB4782D}"/>
          </ac:picMkLst>
        </pc:picChg>
        <pc:picChg chg="del">
          <ac:chgData name="Sarah Noll Wilson" userId="8a0e0edf030702f6" providerId="LiveId" clId="{4C09AB3C-54ED-45D9-AD7F-F25AFEF1F042}" dt="2019-10-16T20:32:09.178" v="417" actId="478"/>
          <ac:picMkLst>
            <pc:docMk/>
            <pc:sldMk cId="616647151" sldId="510"/>
            <ac:picMk id="13" creationId="{51B06EEC-5F33-4FF0-A56E-6410D0025338}"/>
          </ac:picMkLst>
        </pc:picChg>
      </pc:sldChg>
      <pc:sldChg chg="modSp add">
        <pc:chgData name="Sarah Noll Wilson" userId="8a0e0edf030702f6" providerId="LiveId" clId="{4C09AB3C-54ED-45D9-AD7F-F25AFEF1F042}" dt="2019-10-16T20:57:22.108" v="612" actId="255"/>
        <pc:sldMkLst>
          <pc:docMk/>
          <pc:sldMk cId="193164733" sldId="511"/>
        </pc:sldMkLst>
        <pc:spChg chg="mod">
          <ac:chgData name="Sarah Noll Wilson" userId="8a0e0edf030702f6" providerId="LiveId" clId="{4C09AB3C-54ED-45D9-AD7F-F25AFEF1F042}" dt="2019-10-16T20:57:22.108" v="612" actId="255"/>
          <ac:spMkLst>
            <pc:docMk/>
            <pc:sldMk cId="193164733" sldId="511"/>
            <ac:spMk id="3" creationId="{E5A5579C-9C59-4683-8635-FFA50DDA87E7}"/>
          </ac:spMkLst>
        </pc:spChg>
      </pc:sldChg>
      <pc:sldChg chg="addSp delSp modSp add">
        <pc:chgData name="Sarah Noll Wilson" userId="8a0e0edf030702f6" providerId="LiveId" clId="{4C09AB3C-54ED-45D9-AD7F-F25AFEF1F042}" dt="2019-10-17T01:58:21.227" v="1702"/>
        <pc:sldMkLst>
          <pc:docMk/>
          <pc:sldMk cId="3010713871" sldId="512"/>
        </pc:sldMkLst>
        <pc:spChg chg="add del mod">
          <ac:chgData name="Sarah Noll Wilson" userId="8a0e0edf030702f6" providerId="LiveId" clId="{4C09AB3C-54ED-45D9-AD7F-F25AFEF1F042}" dt="2019-10-17T01:50:52.547" v="1378" actId="478"/>
          <ac:spMkLst>
            <pc:docMk/>
            <pc:sldMk cId="3010713871" sldId="512"/>
            <ac:spMk id="3" creationId="{E5A5579C-9C59-4683-8635-FFA50DDA87E7}"/>
          </ac:spMkLst>
        </pc:spChg>
        <pc:spChg chg="add del mod">
          <ac:chgData name="Sarah Noll Wilson" userId="8a0e0edf030702f6" providerId="LiveId" clId="{4C09AB3C-54ED-45D9-AD7F-F25AFEF1F042}" dt="2019-10-17T01:58:21.227" v="1702"/>
          <ac:spMkLst>
            <pc:docMk/>
            <pc:sldMk cId="3010713871" sldId="512"/>
            <ac:spMk id="5" creationId="{8E21CB7B-55DB-48DE-9A95-D3CE97EEB10A}"/>
          </ac:spMkLst>
        </pc:spChg>
        <pc:spChg chg="add del">
          <ac:chgData name="Sarah Noll Wilson" userId="8a0e0edf030702f6" providerId="LiveId" clId="{4C09AB3C-54ED-45D9-AD7F-F25AFEF1F042}" dt="2019-10-17T01:50:48.194" v="1376" actId="478"/>
          <ac:spMkLst>
            <pc:docMk/>
            <pc:sldMk cId="3010713871" sldId="512"/>
            <ac:spMk id="7" creationId="{E4264831-BB6F-43E5-ABBC-153542073D70}"/>
          </ac:spMkLst>
        </pc:spChg>
        <pc:spChg chg="add del">
          <ac:chgData name="Sarah Noll Wilson" userId="8a0e0edf030702f6" providerId="LiveId" clId="{4C09AB3C-54ED-45D9-AD7F-F25AFEF1F042}" dt="2019-10-17T01:50:50.215" v="1377" actId="478"/>
          <ac:spMkLst>
            <pc:docMk/>
            <pc:sldMk cId="3010713871" sldId="512"/>
            <ac:spMk id="8" creationId="{2A2F2326-9A39-4D25-94DE-3DC781716672}"/>
          </ac:spMkLst>
        </pc:spChg>
        <pc:spChg chg="add mod">
          <ac:chgData name="Sarah Noll Wilson" userId="8a0e0edf030702f6" providerId="LiveId" clId="{4C09AB3C-54ED-45D9-AD7F-F25AFEF1F042}" dt="2019-10-17T01:52:21.684" v="1398" actId="1076"/>
          <ac:spMkLst>
            <pc:docMk/>
            <pc:sldMk cId="3010713871" sldId="512"/>
            <ac:spMk id="9" creationId="{9D66FB60-7EFB-4D04-9BDB-6159A2E0FD6F}"/>
          </ac:spMkLst>
        </pc:spChg>
        <pc:spChg chg="add mod">
          <ac:chgData name="Sarah Noll Wilson" userId="8a0e0edf030702f6" providerId="LiveId" clId="{4C09AB3C-54ED-45D9-AD7F-F25AFEF1F042}" dt="2019-10-17T01:52:21.684" v="1398" actId="1076"/>
          <ac:spMkLst>
            <pc:docMk/>
            <pc:sldMk cId="3010713871" sldId="512"/>
            <ac:spMk id="10" creationId="{A3BEAFAA-9EE4-4E78-B014-EF4C8D517C73}"/>
          </ac:spMkLst>
        </pc:spChg>
        <pc:spChg chg="add mod">
          <ac:chgData name="Sarah Noll Wilson" userId="8a0e0edf030702f6" providerId="LiveId" clId="{4C09AB3C-54ED-45D9-AD7F-F25AFEF1F042}" dt="2019-10-17T01:57:50.103" v="1674" actId="20577"/>
          <ac:spMkLst>
            <pc:docMk/>
            <pc:sldMk cId="3010713871" sldId="512"/>
            <ac:spMk id="11" creationId="{5AA338BC-88F3-4765-9EC1-AE74E60AAD42}"/>
          </ac:spMkLst>
        </pc:spChg>
        <pc:spChg chg="add mod">
          <ac:chgData name="Sarah Noll Wilson" userId="8a0e0edf030702f6" providerId="LiveId" clId="{4C09AB3C-54ED-45D9-AD7F-F25AFEF1F042}" dt="2019-10-17T01:58:10.923" v="1700" actId="20577"/>
          <ac:spMkLst>
            <pc:docMk/>
            <pc:sldMk cId="3010713871" sldId="512"/>
            <ac:spMk id="12" creationId="{572FD36F-F9FB-4C01-85F7-AAE49A543D83}"/>
          </ac:spMkLst>
        </pc:spChg>
        <pc:picChg chg="add del mod">
          <ac:chgData name="Sarah Noll Wilson" userId="8a0e0edf030702f6" providerId="LiveId" clId="{4C09AB3C-54ED-45D9-AD7F-F25AFEF1F042}" dt="2019-10-17T01:55:23.524" v="1653" actId="1076"/>
          <ac:picMkLst>
            <pc:docMk/>
            <pc:sldMk cId="3010713871" sldId="512"/>
            <ac:picMk id="2" creationId="{1475C60C-C1A2-4886-9967-10475FA7CE2E}"/>
          </ac:picMkLst>
        </pc:picChg>
        <pc:picChg chg="del">
          <ac:chgData name="Sarah Noll Wilson" userId="8a0e0edf030702f6" providerId="LiveId" clId="{4C09AB3C-54ED-45D9-AD7F-F25AFEF1F042}" dt="2019-10-17T01:50:36.734" v="1370" actId="478"/>
          <ac:picMkLst>
            <pc:docMk/>
            <pc:sldMk cId="3010713871" sldId="512"/>
            <ac:picMk id="6" creationId="{3AFFB386-B3CB-4BDE-ACA2-4588EE80E531}"/>
          </ac:picMkLst>
        </pc:picChg>
      </pc:sldChg>
    </pc:docChg>
  </pc:docChgLst>
  <pc:docChgLst>
    <pc:chgData name="Sarah Noll Wilson" userId="8a0e0edf030702f6" providerId="LiveId" clId="{4D451549-DD8D-4901-9376-F1CD649843A7}"/>
    <pc:docChg chg="undo custSel addSld delSld modSld sldOrd">
      <pc:chgData name="Sarah Noll Wilson" userId="8a0e0edf030702f6" providerId="LiveId" clId="{4D451549-DD8D-4901-9376-F1CD649843A7}" dt="2020-01-15T03:05:00.392" v="144"/>
      <pc:docMkLst>
        <pc:docMk/>
      </pc:docMkLst>
      <pc:sldChg chg="modSp">
        <pc:chgData name="Sarah Noll Wilson" userId="8a0e0edf030702f6" providerId="LiveId" clId="{4D451549-DD8D-4901-9376-F1CD649843A7}" dt="2020-01-15T02:50:35.566" v="116" actId="20577"/>
        <pc:sldMkLst>
          <pc:docMk/>
          <pc:sldMk cId="2680764867" sldId="263"/>
        </pc:sldMkLst>
        <pc:spChg chg="mod">
          <ac:chgData name="Sarah Noll Wilson" userId="8a0e0edf030702f6" providerId="LiveId" clId="{4D451549-DD8D-4901-9376-F1CD649843A7}" dt="2020-01-15T02:50:35.566" v="116" actId="20577"/>
          <ac:spMkLst>
            <pc:docMk/>
            <pc:sldMk cId="2680764867" sldId="263"/>
            <ac:spMk id="17" creationId="{54F7261C-F786-466B-B031-1FD214B8E4D7}"/>
          </ac:spMkLst>
        </pc:spChg>
      </pc:sldChg>
      <pc:sldChg chg="del">
        <pc:chgData name="Sarah Noll Wilson" userId="8a0e0edf030702f6" providerId="LiveId" clId="{4D451549-DD8D-4901-9376-F1CD649843A7}" dt="2020-01-15T02:42:27.095" v="3" actId="47"/>
        <pc:sldMkLst>
          <pc:docMk/>
          <pc:sldMk cId="2058689919" sldId="467"/>
        </pc:sldMkLst>
      </pc:sldChg>
      <pc:sldChg chg="modSp">
        <pc:chgData name="Sarah Noll Wilson" userId="8a0e0edf030702f6" providerId="LiveId" clId="{4D451549-DD8D-4901-9376-F1CD649843A7}" dt="2020-01-15T02:46:30.998" v="25" actId="1076"/>
        <pc:sldMkLst>
          <pc:docMk/>
          <pc:sldMk cId="2601786747" sldId="497"/>
        </pc:sldMkLst>
        <pc:spChg chg="mod">
          <ac:chgData name="Sarah Noll Wilson" userId="8a0e0edf030702f6" providerId="LiveId" clId="{4D451549-DD8D-4901-9376-F1CD649843A7}" dt="2020-01-15T02:46:30.998" v="25" actId="1076"/>
          <ac:spMkLst>
            <pc:docMk/>
            <pc:sldMk cId="2601786747" sldId="497"/>
            <ac:spMk id="6" creationId="{D68677DF-C889-4E9D-A19F-E3311DE8BD42}"/>
          </ac:spMkLst>
        </pc:spChg>
      </pc:sldChg>
      <pc:sldChg chg="del">
        <pc:chgData name="Sarah Noll Wilson" userId="8a0e0edf030702f6" providerId="LiveId" clId="{4D451549-DD8D-4901-9376-F1CD649843A7}" dt="2020-01-15T02:42:24.640" v="2" actId="47"/>
        <pc:sldMkLst>
          <pc:docMk/>
          <pc:sldMk cId="676834528" sldId="502"/>
        </pc:sldMkLst>
      </pc:sldChg>
      <pc:sldChg chg="addSp modSp">
        <pc:chgData name="Sarah Noll Wilson" userId="8a0e0edf030702f6" providerId="LiveId" clId="{4D451549-DD8D-4901-9376-F1CD649843A7}" dt="2020-01-15T02:51:54.020" v="138" actId="14100"/>
        <pc:sldMkLst>
          <pc:docMk/>
          <pc:sldMk cId="4090777547" sldId="509"/>
        </pc:sldMkLst>
        <pc:spChg chg="mod">
          <ac:chgData name="Sarah Noll Wilson" userId="8a0e0edf030702f6" providerId="LiveId" clId="{4D451549-DD8D-4901-9376-F1CD649843A7}" dt="2020-01-15T02:51:54.020" v="138" actId="14100"/>
          <ac:spMkLst>
            <pc:docMk/>
            <pc:sldMk cId="4090777547" sldId="509"/>
            <ac:spMk id="3" creationId="{E5A5579C-9C59-4683-8635-FFA50DDA87E7}"/>
          </ac:spMkLst>
        </pc:spChg>
        <pc:spChg chg="mod">
          <ac:chgData name="Sarah Noll Wilson" userId="8a0e0edf030702f6" providerId="LiveId" clId="{4D451549-DD8D-4901-9376-F1CD649843A7}" dt="2020-01-15T02:45:09.893" v="15" actId="164"/>
          <ac:spMkLst>
            <pc:docMk/>
            <pc:sldMk cId="4090777547" sldId="509"/>
            <ac:spMk id="7" creationId="{E4264831-BB6F-43E5-ABBC-153542073D70}"/>
          </ac:spMkLst>
        </pc:spChg>
        <pc:grpChg chg="add mod">
          <ac:chgData name="Sarah Noll Wilson" userId="8a0e0edf030702f6" providerId="LiveId" clId="{4D451549-DD8D-4901-9376-F1CD649843A7}" dt="2020-01-15T02:45:14.444" v="16" actId="1076"/>
          <ac:grpSpMkLst>
            <pc:docMk/>
            <pc:sldMk cId="4090777547" sldId="509"/>
            <ac:grpSpMk id="5" creationId="{4C6A0726-590F-400C-9978-672B908295A6}"/>
          </ac:grpSpMkLst>
        </pc:grpChg>
        <pc:picChg chg="mod">
          <ac:chgData name="Sarah Noll Wilson" userId="8a0e0edf030702f6" providerId="LiveId" clId="{4D451549-DD8D-4901-9376-F1CD649843A7}" dt="2020-01-15T02:45:09.893" v="15" actId="164"/>
          <ac:picMkLst>
            <pc:docMk/>
            <pc:sldMk cId="4090777547" sldId="509"/>
            <ac:picMk id="6" creationId="{3AFFB386-B3CB-4BDE-ACA2-4588EE80E531}"/>
          </ac:picMkLst>
        </pc:picChg>
      </pc:sldChg>
      <pc:sldChg chg="del">
        <pc:chgData name="Sarah Noll Wilson" userId="8a0e0edf030702f6" providerId="LiveId" clId="{4D451549-DD8D-4901-9376-F1CD649843A7}" dt="2020-01-15T02:42:17.576" v="0" actId="47"/>
        <pc:sldMkLst>
          <pc:docMk/>
          <pc:sldMk cId="193164733" sldId="511"/>
        </pc:sldMkLst>
      </pc:sldChg>
      <pc:sldChg chg="addSp modSp add ord modAnim">
        <pc:chgData name="Sarah Noll Wilson" userId="8a0e0edf030702f6" providerId="LiveId" clId="{4D451549-DD8D-4901-9376-F1CD649843A7}" dt="2020-01-15T03:05:00.392" v="144"/>
        <pc:sldMkLst>
          <pc:docMk/>
          <pc:sldMk cId="301026653" sldId="511"/>
        </pc:sldMkLst>
        <pc:spChg chg="add mod">
          <ac:chgData name="Sarah Noll Wilson" userId="8a0e0edf030702f6" providerId="LiveId" clId="{4D451549-DD8D-4901-9376-F1CD649843A7}" dt="2020-01-15T02:49:58.987" v="73" actId="2085"/>
          <ac:spMkLst>
            <pc:docMk/>
            <pc:sldMk cId="301026653" sldId="511"/>
            <ac:spMk id="2" creationId="{BABB58BC-1CB0-4DA4-88CF-460BF40AC3BE}"/>
          </ac:spMkLst>
        </pc:spChg>
        <pc:spChg chg="add mod">
          <ac:chgData name="Sarah Noll Wilson" userId="8a0e0edf030702f6" providerId="LiveId" clId="{4D451549-DD8D-4901-9376-F1CD649843A7}" dt="2020-01-15T02:49:30.228" v="71" actId="2085"/>
          <ac:spMkLst>
            <pc:docMk/>
            <pc:sldMk cId="301026653" sldId="511"/>
            <ac:spMk id="3" creationId="{A76A8021-4D63-4D9F-A5DF-52536ECB5D2A}"/>
          </ac:spMkLst>
        </pc:spChg>
        <pc:spChg chg="add mod">
          <ac:chgData name="Sarah Noll Wilson" userId="8a0e0edf030702f6" providerId="LiveId" clId="{4D451549-DD8D-4901-9376-F1CD649843A7}" dt="2020-01-15T02:49:30.228" v="71" actId="2085"/>
          <ac:spMkLst>
            <pc:docMk/>
            <pc:sldMk cId="301026653" sldId="511"/>
            <ac:spMk id="4" creationId="{AAFF0761-5662-4B8D-B20B-F20E64962586}"/>
          </ac:spMkLst>
        </pc:spChg>
      </pc:sldChg>
      <pc:sldChg chg="add del">
        <pc:chgData name="Sarah Noll Wilson" userId="8a0e0edf030702f6" providerId="LiveId" clId="{4D451549-DD8D-4901-9376-F1CD649843A7}" dt="2020-01-15T02:46:52.054" v="27"/>
        <pc:sldMkLst>
          <pc:docMk/>
          <pc:sldMk cId="1123839595" sldId="512"/>
        </pc:sldMkLst>
      </pc:sldChg>
      <pc:sldChg chg="del">
        <pc:chgData name="Sarah Noll Wilson" userId="8a0e0edf030702f6" providerId="LiveId" clId="{4D451549-DD8D-4901-9376-F1CD649843A7}" dt="2020-01-15T02:42:18.550" v="1" actId="47"/>
        <pc:sldMkLst>
          <pc:docMk/>
          <pc:sldMk cId="3010713871" sldId="5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FFBE6-5799-4D53-99BD-85F87B6BCAFF}"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B84D3-793C-4447-B4BD-EB047234F797}" type="slidenum">
              <a:rPr lang="en-US" smtClean="0"/>
              <a:t>‹#›</a:t>
            </a:fld>
            <a:endParaRPr lang="en-US"/>
          </a:p>
        </p:txBody>
      </p:sp>
    </p:spTree>
    <p:extLst>
      <p:ext uri="{BB962C8B-B14F-4D97-AF65-F5344CB8AC3E}">
        <p14:creationId xmlns:p14="http://schemas.microsoft.com/office/powerpoint/2010/main" val="2688963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B84D3-793C-4447-B4BD-EB047234F797}" type="slidenum">
              <a:rPr lang="en-US" smtClean="0"/>
              <a:t>1</a:t>
            </a:fld>
            <a:endParaRPr lang="en-US"/>
          </a:p>
        </p:txBody>
      </p:sp>
    </p:spTree>
    <p:extLst>
      <p:ext uri="{BB962C8B-B14F-4D97-AF65-F5344CB8AC3E}">
        <p14:creationId xmlns:p14="http://schemas.microsoft.com/office/powerpoint/2010/main" val="3165754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B84D3-793C-4447-B4BD-EB047234F797}" type="slidenum">
              <a:rPr lang="en-US" smtClean="0"/>
              <a:t>16</a:t>
            </a:fld>
            <a:endParaRPr lang="en-US"/>
          </a:p>
        </p:txBody>
      </p:sp>
    </p:spTree>
    <p:extLst>
      <p:ext uri="{BB962C8B-B14F-4D97-AF65-F5344CB8AC3E}">
        <p14:creationId xmlns:p14="http://schemas.microsoft.com/office/powerpoint/2010/main" val="3088340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Great leaders take accountability for their intended and unintended impacts. By being more curious about ourselves and others we can close the gap between our intention and our impact. And help others do the same. Go forth </a:t>
            </a:r>
            <a:r>
              <a:rPr lang="en-US"/>
              <a:t>and be chronically </a:t>
            </a:r>
            <a:r>
              <a:rPr lang="en-US" dirty="0"/>
              <a:t>curious. </a:t>
            </a:r>
          </a:p>
          <a:p>
            <a:endParaRPr lang="en-US" dirty="0"/>
          </a:p>
        </p:txBody>
      </p:sp>
      <p:sp>
        <p:nvSpPr>
          <p:cNvPr id="4" name="Slide Number Placeholder 3"/>
          <p:cNvSpPr>
            <a:spLocks noGrp="1"/>
          </p:cNvSpPr>
          <p:nvPr>
            <p:ph type="sldNum" sz="quarter" idx="10"/>
          </p:nvPr>
        </p:nvSpPr>
        <p:spPr/>
        <p:txBody>
          <a:bodyPr/>
          <a:lstStyle/>
          <a:p>
            <a:fld id="{93C7CA5D-062F-2545-9312-A0E3DDE46ECC}" type="slidenum">
              <a:rPr lang="en-US" smtClean="0"/>
              <a:t>17</a:t>
            </a:fld>
            <a:endParaRPr lang="en-US"/>
          </a:p>
        </p:txBody>
      </p:sp>
    </p:spTree>
    <p:extLst>
      <p:ext uri="{BB962C8B-B14F-4D97-AF65-F5344CB8AC3E}">
        <p14:creationId xmlns:p14="http://schemas.microsoft.com/office/powerpoint/2010/main" val="3423222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C7CA5D-062F-2545-9312-A0E3DDE46ECC}" type="slidenum">
              <a:rPr lang="en-US" smtClean="0"/>
              <a:t>18</a:t>
            </a:fld>
            <a:endParaRPr lang="en-US"/>
          </a:p>
        </p:txBody>
      </p:sp>
    </p:spTree>
    <p:extLst>
      <p:ext uri="{BB962C8B-B14F-4D97-AF65-F5344CB8AC3E}">
        <p14:creationId xmlns:p14="http://schemas.microsoft.com/office/powerpoint/2010/main" val="1768970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3C7CA5D-062F-2545-9312-A0E3DDE46ECC}" type="slidenum">
              <a:rPr lang="en-US" smtClean="0"/>
              <a:t>5</a:t>
            </a:fld>
            <a:endParaRPr lang="en-US"/>
          </a:p>
        </p:txBody>
      </p:sp>
    </p:spTree>
    <p:extLst>
      <p:ext uri="{BB962C8B-B14F-4D97-AF65-F5344CB8AC3E}">
        <p14:creationId xmlns:p14="http://schemas.microsoft.com/office/powerpoint/2010/main" val="273022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CA5D-062F-2545-9312-A0E3DDE46E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384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CA5D-062F-2545-9312-A0E3DDE46E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367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3C7CA5D-062F-2545-9312-A0E3DDE46ECC}" type="slidenum">
              <a:rPr lang="en-US" smtClean="0"/>
              <a:t>8</a:t>
            </a:fld>
            <a:endParaRPr lang="en-US"/>
          </a:p>
        </p:txBody>
      </p:sp>
    </p:spTree>
    <p:extLst>
      <p:ext uri="{BB962C8B-B14F-4D97-AF65-F5344CB8AC3E}">
        <p14:creationId xmlns:p14="http://schemas.microsoft.com/office/powerpoint/2010/main" val="213950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CA5D-062F-2545-9312-A0E3DDE46E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015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B84D3-793C-4447-B4BD-EB047234F797}" type="slidenum">
              <a:rPr lang="en-US" smtClean="0"/>
              <a:t>13</a:t>
            </a:fld>
            <a:endParaRPr lang="en-US"/>
          </a:p>
        </p:txBody>
      </p:sp>
    </p:spTree>
    <p:extLst>
      <p:ext uri="{BB962C8B-B14F-4D97-AF65-F5344CB8AC3E}">
        <p14:creationId xmlns:p14="http://schemas.microsoft.com/office/powerpoint/2010/main" val="2526505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B84D3-793C-4447-B4BD-EB047234F797}" type="slidenum">
              <a:rPr lang="en-US" smtClean="0"/>
              <a:t>14</a:t>
            </a:fld>
            <a:endParaRPr lang="en-US"/>
          </a:p>
        </p:txBody>
      </p:sp>
    </p:spTree>
    <p:extLst>
      <p:ext uri="{BB962C8B-B14F-4D97-AF65-F5344CB8AC3E}">
        <p14:creationId xmlns:p14="http://schemas.microsoft.com/office/powerpoint/2010/main" val="153163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B84D3-793C-4447-B4BD-EB047234F797}" type="slidenum">
              <a:rPr lang="en-US" smtClean="0"/>
              <a:t>15</a:t>
            </a:fld>
            <a:endParaRPr lang="en-US"/>
          </a:p>
        </p:txBody>
      </p:sp>
    </p:spTree>
    <p:extLst>
      <p:ext uri="{BB962C8B-B14F-4D97-AF65-F5344CB8AC3E}">
        <p14:creationId xmlns:p14="http://schemas.microsoft.com/office/powerpoint/2010/main" val="2214775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7E8F3-FC24-4803-8C9A-74BCFE0EE0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273E98-84AD-4E48-91EC-225EAF6C24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DA7FB8-8B15-4FA5-AD7D-401E88ECD950}"/>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5" name="Footer Placeholder 4">
            <a:extLst>
              <a:ext uri="{FF2B5EF4-FFF2-40B4-BE49-F238E27FC236}">
                <a16:creationId xmlns:a16="http://schemas.microsoft.com/office/drawing/2014/main" id="{482D59F4-0A92-4064-B728-67FF58333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5DE46-F173-4309-9994-DDDEED8F5E79}"/>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394181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599-1882-4976-81DE-A3D623B05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A9D496-D21B-4E63-A87F-60ADA41D4B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9B5DC-9C2B-4FCC-9EC1-56986123BF0B}"/>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5" name="Footer Placeholder 4">
            <a:extLst>
              <a:ext uri="{FF2B5EF4-FFF2-40B4-BE49-F238E27FC236}">
                <a16:creationId xmlns:a16="http://schemas.microsoft.com/office/drawing/2014/main" id="{81B12755-FEAB-4F23-B0B8-19EDB1C2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3873B-E15D-42B3-B445-3CF70D983AD8}"/>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65679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1C242-FEEC-4F93-84CB-787B87B636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F8175-BADF-43EE-A324-B0CC1E360E4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3E1B2-B11B-41EE-8DB1-B47A3672FF15}"/>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5" name="Footer Placeholder 4">
            <a:extLst>
              <a:ext uri="{FF2B5EF4-FFF2-40B4-BE49-F238E27FC236}">
                <a16:creationId xmlns:a16="http://schemas.microsoft.com/office/drawing/2014/main" id="{40EFBA63-AF4F-4D3A-85AA-71D0B4F7B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F3BDF-4412-48F0-9D3D-196F73A45B74}"/>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3869204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pic>
        <p:nvPicPr>
          <p:cNvPr id="8" name="Picture 7" descr="SNW_Slide-01.png">
            <a:extLst>
              <a:ext uri="{FF2B5EF4-FFF2-40B4-BE49-F238E27FC236}">
                <a16:creationId xmlns:a16="http://schemas.microsoft.com/office/drawing/2014/main" id="{701FCF0E-E266-F041-BD40-C4DFC8B8B105}"/>
              </a:ext>
            </a:extLst>
          </p:cNvPr>
          <p:cNvPicPr>
            <a:picLocks noChangeAspect="1"/>
          </p:cNvPicPr>
          <p:nvPr userDrawn="1"/>
        </p:nvPicPr>
        <p:blipFill>
          <a:blip r:embed="rId2"/>
          <a:stretch>
            <a:fillRect/>
          </a:stretch>
        </p:blipFill>
        <p:spPr>
          <a:xfrm>
            <a:off x="1219" y="0"/>
            <a:ext cx="12189563" cy="6858000"/>
          </a:xfrm>
          <a:prstGeom prst="rect">
            <a:avLst/>
          </a:prstGeom>
        </p:spPr>
      </p:pic>
      <p:pic>
        <p:nvPicPr>
          <p:cNvPr id="4" name="Picture 3">
            <a:extLst>
              <a:ext uri="{FF2B5EF4-FFF2-40B4-BE49-F238E27FC236}">
                <a16:creationId xmlns:a16="http://schemas.microsoft.com/office/drawing/2014/main" id="{93236B68-71B5-481D-9D62-49B0D1618CFB}"/>
              </a:ext>
            </a:extLst>
          </p:cNvPr>
          <p:cNvPicPr>
            <a:picLocks noChangeAspect="1"/>
          </p:cNvPicPr>
          <p:nvPr userDrawn="1"/>
        </p:nvPicPr>
        <p:blipFill>
          <a:blip r:embed="rId3"/>
          <a:stretch>
            <a:fillRect/>
          </a:stretch>
        </p:blipFill>
        <p:spPr>
          <a:xfrm>
            <a:off x="0" y="5929132"/>
            <a:ext cx="12192000" cy="928868"/>
          </a:xfrm>
          <a:prstGeom prst="rect">
            <a:avLst/>
          </a:prstGeom>
        </p:spPr>
      </p:pic>
    </p:spTree>
    <p:extLst>
      <p:ext uri="{BB962C8B-B14F-4D97-AF65-F5344CB8AC3E}">
        <p14:creationId xmlns:p14="http://schemas.microsoft.com/office/powerpoint/2010/main" val="3332567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pic>
        <p:nvPicPr>
          <p:cNvPr id="6" name="Picture 5" descr="SNW_Slide-07.png"/>
          <p:cNvPicPr>
            <a:picLocks noChangeAspect="1"/>
          </p:cNvPicPr>
          <p:nvPr userDrawn="1"/>
        </p:nvPicPr>
        <p:blipFill>
          <a:blip r:embed="rId2"/>
          <a:stretch>
            <a:fillRect/>
          </a:stretch>
        </p:blipFill>
        <p:spPr>
          <a:xfrm>
            <a:off x="1219" y="0"/>
            <a:ext cx="12189563" cy="6858000"/>
          </a:xfrm>
          <a:prstGeom prst="rect">
            <a:avLst/>
          </a:prstGeom>
        </p:spPr>
      </p:pic>
    </p:spTree>
    <p:extLst>
      <p:ext uri="{BB962C8B-B14F-4D97-AF65-F5344CB8AC3E}">
        <p14:creationId xmlns:p14="http://schemas.microsoft.com/office/powerpoint/2010/main" val="524695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NW_Slide-01.png"/>
          <p:cNvPicPr>
            <a:picLocks noChangeAspect="1"/>
          </p:cNvPicPr>
          <p:nvPr userDrawn="1"/>
        </p:nvPicPr>
        <p:blipFill>
          <a:blip r:embed="rId2"/>
          <a:stretch>
            <a:fillRect/>
          </a:stretch>
        </p:blipFill>
        <p:spPr>
          <a:xfrm>
            <a:off x="1219" y="0"/>
            <a:ext cx="12189563" cy="6858000"/>
          </a:xfrm>
          <a:prstGeom prst="rect">
            <a:avLst/>
          </a:prstGeom>
        </p:spPr>
      </p:pic>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965F0D-8184-EF41-A4A1-2E1C11846140}"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71EBEB-1C98-FB44-89EC-891F0F52344E}" type="slidenum">
              <a:rPr lang="en-US" smtClean="0"/>
              <a:pPr/>
              <a:t>‹#›</a:t>
            </a:fld>
            <a:endParaRPr lang="en-US"/>
          </a:p>
        </p:txBody>
      </p:sp>
    </p:spTree>
    <p:extLst>
      <p:ext uri="{BB962C8B-B14F-4D97-AF65-F5344CB8AC3E}">
        <p14:creationId xmlns:p14="http://schemas.microsoft.com/office/powerpoint/2010/main" val="329923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spTree>
    <p:extLst>
      <p:ext uri="{BB962C8B-B14F-4D97-AF65-F5344CB8AC3E}">
        <p14:creationId xmlns:p14="http://schemas.microsoft.com/office/powerpoint/2010/main" val="1357220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spTree>
    <p:extLst>
      <p:ext uri="{BB962C8B-B14F-4D97-AF65-F5344CB8AC3E}">
        <p14:creationId xmlns:p14="http://schemas.microsoft.com/office/powerpoint/2010/main" val="16057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6" name="Picture 5" descr="SNW_Slide-05.png"/>
          <p:cNvPicPr>
            <a:picLocks noChangeAspect="1"/>
          </p:cNvPicPr>
          <p:nvPr userDrawn="1"/>
        </p:nvPicPr>
        <p:blipFill>
          <a:blip r:embed="rId2"/>
          <a:stretch>
            <a:fillRect/>
          </a:stretch>
        </p:blipFill>
        <p:spPr>
          <a:xfrm>
            <a:off x="1219" y="0"/>
            <a:ext cx="12189563"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spTree>
    <p:extLst>
      <p:ext uri="{BB962C8B-B14F-4D97-AF65-F5344CB8AC3E}">
        <p14:creationId xmlns:p14="http://schemas.microsoft.com/office/powerpoint/2010/main" val="810041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7" name="Picture 6" descr="SNW_Slide-06.png"/>
          <p:cNvPicPr>
            <a:picLocks noChangeAspect="1"/>
          </p:cNvPicPr>
          <p:nvPr userDrawn="1"/>
        </p:nvPicPr>
        <p:blipFill>
          <a:blip r:embed="rId2"/>
          <a:stretch>
            <a:fillRect/>
          </a:stretch>
        </p:blipFill>
        <p:spPr>
          <a:xfrm>
            <a:off x="1219" y="0"/>
            <a:ext cx="12189563"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spTree>
    <p:extLst>
      <p:ext uri="{BB962C8B-B14F-4D97-AF65-F5344CB8AC3E}">
        <p14:creationId xmlns:p14="http://schemas.microsoft.com/office/powerpoint/2010/main" val="876131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7" name="Picture 6" descr="SNW_Slide-08.png"/>
          <p:cNvPicPr>
            <a:picLocks noChangeAspect="1"/>
          </p:cNvPicPr>
          <p:nvPr userDrawn="1"/>
        </p:nvPicPr>
        <p:blipFill>
          <a:blip r:embed="rId2"/>
          <a:stretch>
            <a:fillRect/>
          </a:stretch>
        </p:blipFill>
        <p:spPr>
          <a:xfrm>
            <a:off x="1219" y="0"/>
            <a:ext cx="12189563"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spTree>
    <p:extLst>
      <p:ext uri="{BB962C8B-B14F-4D97-AF65-F5344CB8AC3E}">
        <p14:creationId xmlns:p14="http://schemas.microsoft.com/office/powerpoint/2010/main" val="2399594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2CD1-9DAF-4A27-80A4-8A23FD44B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E150D-C08A-4906-A3D9-502B2AFC1CE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B57E0-1B18-4A13-9717-014FE9BECA45}"/>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5" name="Footer Placeholder 4">
            <a:extLst>
              <a:ext uri="{FF2B5EF4-FFF2-40B4-BE49-F238E27FC236}">
                <a16:creationId xmlns:a16="http://schemas.microsoft.com/office/drawing/2014/main" id="{D3BC988F-3C74-4080-93C4-CB5C9D756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FD940-586D-4F0F-B058-AB4C818EFBE7}"/>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839445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pic>
        <p:nvPicPr>
          <p:cNvPr id="6" name="Picture 5" descr="SNW_Slide-16.png"/>
          <p:cNvPicPr>
            <a:picLocks noChangeAspect="1"/>
          </p:cNvPicPr>
          <p:nvPr userDrawn="1"/>
        </p:nvPicPr>
        <p:blipFill>
          <a:blip r:embed="rId2"/>
          <a:stretch>
            <a:fillRect/>
          </a:stretch>
        </p:blipFill>
        <p:spPr>
          <a:xfrm>
            <a:off x="1219" y="0"/>
            <a:ext cx="12189563" cy="6858000"/>
          </a:xfrm>
          <a:prstGeom prst="rect">
            <a:avLst/>
          </a:prstGeom>
        </p:spPr>
      </p:pic>
    </p:spTree>
    <p:extLst>
      <p:ext uri="{BB962C8B-B14F-4D97-AF65-F5344CB8AC3E}">
        <p14:creationId xmlns:p14="http://schemas.microsoft.com/office/powerpoint/2010/main" val="1219531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pic>
        <p:nvPicPr>
          <p:cNvPr id="6" name="Picture 5" descr="SNW-light-06.png"/>
          <p:cNvPicPr>
            <a:picLocks noChangeAspect="1"/>
          </p:cNvPicPr>
          <p:nvPr userDrawn="1"/>
        </p:nvPicPr>
        <p:blipFill>
          <a:blip r:embed="rId2"/>
          <a:stretch>
            <a:fillRect/>
          </a:stretch>
        </p:blipFill>
        <p:spPr>
          <a:xfrm>
            <a:off x="1219" y="0"/>
            <a:ext cx="12189563" cy="6858000"/>
          </a:xfrm>
          <a:prstGeom prst="rect">
            <a:avLst/>
          </a:prstGeom>
        </p:spPr>
      </p:pic>
    </p:spTree>
    <p:extLst>
      <p:ext uri="{BB962C8B-B14F-4D97-AF65-F5344CB8AC3E}">
        <p14:creationId xmlns:p14="http://schemas.microsoft.com/office/powerpoint/2010/main" val="1662314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pic>
        <p:nvPicPr>
          <p:cNvPr id="6" name="Picture 5" descr="SNW_white-03.png"/>
          <p:cNvPicPr>
            <a:picLocks noChangeAspect="1"/>
          </p:cNvPicPr>
          <p:nvPr userDrawn="1"/>
        </p:nvPicPr>
        <p:blipFill>
          <a:blip r:embed="rId2"/>
          <a:stretch>
            <a:fillRect/>
          </a:stretch>
        </p:blipFill>
        <p:spPr>
          <a:xfrm>
            <a:off x="1219" y="0"/>
            <a:ext cx="12189563" cy="6858000"/>
          </a:xfrm>
          <a:prstGeom prst="rect">
            <a:avLst/>
          </a:prstGeom>
        </p:spPr>
      </p:pic>
    </p:spTree>
    <p:extLst>
      <p:ext uri="{BB962C8B-B14F-4D97-AF65-F5344CB8AC3E}">
        <p14:creationId xmlns:p14="http://schemas.microsoft.com/office/powerpoint/2010/main" val="3717719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pic>
        <p:nvPicPr>
          <p:cNvPr id="6" name="Picture 5" descr="SNW_white-05.png"/>
          <p:cNvPicPr>
            <a:picLocks noChangeAspect="1"/>
          </p:cNvPicPr>
          <p:nvPr userDrawn="1"/>
        </p:nvPicPr>
        <p:blipFill>
          <a:blip r:embed="rId2"/>
          <a:stretch>
            <a:fillRect/>
          </a:stretch>
        </p:blipFill>
        <p:spPr>
          <a:xfrm>
            <a:off x="1219" y="0"/>
            <a:ext cx="12189563" cy="6858000"/>
          </a:xfrm>
          <a:prstGeom prst="rect">
            <a:avLst/>
          </a:prstGeom>
        </p:spPr>
      </p:pic>
    </p:spTree>
    <p:extLst>
      <p:ext uri="{BB962C8B-B14F-4D97-AF65-F5344CB8AC3E}">
        <p14:creationId xmlns:p14="http://schemas.microsoft.com/office/powerpoint/2010/main" val="2281724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563" cy="6858000"/>
          </a:xfrm>
          <a:prstGeom prst="rect">
            <a:avLst/>
          </a:prstGeom>
        </p:spPr>
      </p:pic>
    </p:spTree>
    <p:extLst>
      <p:ext uri="{BB962C8B-B14F-4D97-AF65-F5344CB8AC3E}">
        <p14:creationId xmlns:p14="http://schemas.microsoft.com/office/powerpoint/2010/main" val="448953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563" cy="6857999"/>
          </a:xfrm>
          <a:prstGeom prst="rect">
            <a:avLst/>
          </a:prstGeom>
        </p:spPr>
      </p:pic>
    </p:spTree>
    <p:extLst>
      <p:ext uri="{BB962C8B-B14F-4D97-AF65-F5344CB8AC3E}">
        <p14:creationId xmlns:p14="http://schemas.microsoft.com/office/powerpoint/2010/main" val="1608305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563" cy="6857999"/>
          </a:xfrm>
          <a:prstGeom prst="rect">
            <a:avLst/>
          </a:prstGeom>
        </p:spPr>
      </p:pic>
    </p:spTree>
    <p:extLst>
      <p:ext uri="{BB962C8B-B14F-4D97-AF65-F5344CB8AC3E}">
        <p14:creationId xmlns:p14="http://schemas.microsoft.com/office/powerpoint/2010/main" val="312682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563" cy="6857999"/>
          </a:xfrm>
          <a:prstGeom prst="rect">
            <a:avLst/>
          </a:prstGeom>
        </p:spPr>
      </p:pic>
    </p:spTree>
    <p:extLst>
      <p:ext uri="{BB962C8B-B14F-4D97-AF65-F5344CB8AC3E}">
        <p14:creationId xmlns:p14="http://schemas.microsoft.com/office/powerpoint/2010/main" val="3726745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spTree>
    <p:extLst>
      <p:ext uri="{BB962C8B-B14F-4D97-AF65-F5344CB8AC3E}">
        <p14:creationId xmlns:p14="http://schemas.microsoft.com/office/powerpoint/2010/main" val="1515485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89560" cy="6857999"/>
          </a:xfrm>
          <a:prstGeom prst="rect">
            <a:avLst/>
          </a:prstGeom>
        </p:spPr>
      </p:pic>
    </p:spTree>
    <p:extLst>
      <p:ext uri="{BB962C8B-B14F-4D97-AF65-F5344CB8AC3E}">
        <p14:creationId xmlns:p14="http://schemas.microsoft.com/office/powerpoint/2010/main" val="3584293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486A-9BCC-4047-987B-0F9DC9F62B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AE9EA-C1C9-4F24-92E1-4A07C9F06E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720D9-E19B-46D3-A19B-321AB25D8504}"/>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5" name="Footer Placeholder 4">
            <a:extLst>
              <a:ext uri="{FF2B5EF4-FFF2-40B4-BE49-F238E27FC236}">
                <a16:creationId xmlns:a16="http://schemas.microsoft.com/office/drawing/2014/main" id="{394ED431-8126-40FD-B4D8-9EE490ABD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849CC-ED34-4711-985E-D35268179CD8}"/>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924193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65F0D-8184-EF41-A4A1-2E1C11846140}"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1EBEB-1C98-FB44-89EC-891F0F52344E}"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563" cy="6857999"/>
          </a:xfrm>
          <a:prstGeom prst="rect">
            <a:avLst/>
          </a:prstGeom>
        </p:spPr>
      </p:pic>
    </p:spTree>
    <p:extLst>
      <p:ext uri="{BB962C8B-B14F-4D97-AF65-F5344CB8AC3E}">
        <p14:creationId xmlns:p14="http://schemas.microsoft.com/office/powerpoint/2010/main" val="526039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CE161-8EDD-472A-9007-55285501A6FE}"/>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3" name="Footer Placeholder 2">
            <a:extLst>
              <a:ext uri="{FF2B5EF4-FFF2-40B4-BE49-F238E27FC236}">
                <a16:creationId xmlns:a16="http://schemas.microsoft.com/office/drawing/2014/main" id="{402F3279-47FA-4B9E-8205-06BEE89A82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B1733D-39E3-4F75-9FB4-C3C84CAD3488}"/>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391508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79DA3-4F71-48B2-B67C-5C4F800CED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D279E3-F777-492E-B590-D3B091B13A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EC2CC-E942-4C45-8DB4-CDE97AA5BC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C5A19F-681B-4B5F-97BD-C144AA97FF84}"/>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6" name="Footer Placeholder 5">
            <a:extLst>
              <a:ext uri="{FF2B5EF4-FFF2-40B4-BE49-F238E27FC236}">
                <a16:creationId xmlns:a16="http://schemas.microsoft.com/office/drawing/2014/main" id="{1F4060D0-903D-4D89-A2B8-7C107EA55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FD7E7-7EBF-4113-B530-6018093BB3D7}"/>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1671849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4934-192B-48F5-9A7C-8059067DF8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9A6828-1474-4837-A5D9-BA11D5552A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6FEE830-5F41-4D2B-8FC5-AFD7F0ADD48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5CC386-E6E5-406E-9CBF-BA1E73C03C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B3F5AC-F6D9-498E-9BA6-4A331AF5C6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6858AC-EDD2-4857-BB8B-677F4656BA16}"/>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8" name="Footer Placeholder 7">
            <a:extLst>
              <a:ext uri="{FF2B5EF4-FFF2-40B4-BE49-F238E27FC236}">
                <a16:creationId xmlns:a16="http://schemas.microsoft.com/office/drawing/2014/main" id="{10EF4E61-0A63-404B-8797-0E6A773174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DDA2E0-ADE2-4C5E-8775-48D9E49A60C9}"/>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2793827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859A8-1F78-4947-8D03-0A7B514932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B731EC-2B59-44C1-A19A-827BBB944A8D}"/>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4" name="Footer Placeholder 3">
            <a:extLst>
              <a:ext uri="{FF2B5EF4-FFF2-40B4-BE49-F238E27FC236}">
                <a16:creationId xmlns:a16="http://schemas.microsoft.com/office/drawing/2014/main" id="{FBEA13B7-332C-4A27-A060-48221236B1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DCBACB-5A6F-433B-9717-126C53963C07}"/>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52894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CE161-8EDD-472A-9007-55285501A6FE}"/>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3" name="Footer Placeholder 2">
            <a:extLst>
              <a:ext uri="{FF2B5EF4-FFF2-40B4-BE49-F238E27FC236}">
                <a16:creationId xmlns:a16="http://schemas.microsoft.com/office/drawing/2014/main" id="{402F3279-47FA-4B9E-8205-06BEE89A82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B1733D-39E3-4F75-9FB4-C3C84CAD3488}"/>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35290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C3B6-A1E6-41EF-8B0C-68E4FF55C8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AA53E9-6A64-4AC6-B496-DD19426820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458AF8-BC87-48B6-9C41-5D9C6B175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43F4BA-AF50-40D4-BBA6-3D62C1E1D729}"/>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6" name="Footer Placeholder 5">
            <a:extLst>
              <a:ext uri="{FF2B5EF4-FFF2-40B4-BE49-F238E27FC236}">
                <a16:creationId xmlns:a16="http://schemas.microsoft.com/office/drawing/2014/main" id="{DC4D1E77-EA9F-418E-AA50-FFF5CCCC4A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B10CD3-4CAC-47A9-A3CE-8C17EF74E50D}"/>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3064988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26E61-DDB6-4449-9F39-C0C93C0558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DE771C-504A-4964-A69A-BD38730D0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49F246-3358-4ED6-98CB-EF354F936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3649FC-7F4B-44AD-B1D9-4F93BBFEC2A5}"/>
              </a:ext>
            </a:extLst>
          </p:cNvPr>
          <p:cNvSpPr>
            <a:spLocks noGrp="1"/>
          </p:cNvSpPr>
          <p:nvPr>
            <p:ph type="dt" sz="half" idx="10"/>
          </p:nvPr>
        </p:nvSpPr>
        <p:spPr/>
        <p:txBody>
          <a:bodyPr/>
          <a:lstStyle/>
          <a:p>
            <a:fld id="{AD4AB68E-4A76-4962-8F4B-2FBA0BDFC96B}" type="datetimeFigureOut">
              <a:rPr lang="en-US" smtClean="0"/>
              <a:t>1/14/2020</a:t>
            </a:fld>
            <a:endParaRPr lang="en-US"/>
          </a:p>
        </p:txBody>
      </p:sp>
      <p:sp>
        <p:nvSpPr>
          <p:cNvPr id="6" name="Footer Placeholder 5">
            <a:extLst>
              <a:ext uri="{FF2B5EF4-FFF2-40B4-BE49-F238E27FC236}">
                <a16:creationId xmlns:a16="http://schemas.microsoft.com/office/drawing/2014/main" id="{F99CB98A-9A23-4E91-B3A1-938B5919B8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3E022F-D76A-4FB4-BAF5-701AEAA7FA99}"/>
              </a:ext>
            </a:extLst>
          </p:cNvPr>
          <p:cNvSpPr>
            <a:spLocks noGrp="1"/>
          </p:cNvSpPr>
          <p:nvPr>
            <p:ph type="sldNum" sz="quarter" idx="12"/>
          </p:nvPr>
        </p:nvSpPr>
        <p:spPr/>
        <p:txBody>
          <a:bodyPr/>
          <a:lstStyle/>
          <a:p>
            <a:fld id="{DA4B10CE-C507-4E6B-9753-647EAB4EFB41}" type="slidenum">
              <a:rPr lang="en-US" smtClean="0"/>
              <a:t>‹#›</a:t>
            </a:fld>
            <a:endParaRPr lang="en-US"/>
          </a:p>
        </p:txBody>
      </p:sp>
    </p:spTree>
    <p:extLst>
      <p:ext uri="{BB962C8B-B14F-4D97-AF65-F5344CB8AC3E}">
        <p14:creationId xmlns:p14="http://schemas.microsoft.com/office/powerpoint/2010/main" val="1361080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6531F9-DED0-495D-990C-8226C5101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A27B77-247C-43B0-B86F-31CD133334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99895-8094-445A-969C-AB2BAF510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AB68E-4A76-4962-8F4B-2FBA0BDFC96B}" type="datetimeFigureOut">
              <a:rPr lang="en-US" smtClean="0"/>
              <a:t>1/14/2020</a:t>
            </a:fld>
            <a:endParaRPr lang="en-US"/>
          </a:p>
        </p:txBody>
      </p:sp>
      <p:sp>
        <p:nvSpPr>
          <p:cNvPr id="5" name="Footer Placeholder 4">
            <a:extLst>
              <a:ext uri="{FF2B5EF4-FFF2-40B4-BE49-F238E27FC236}">
                <a16:creationId xmlns:a16="http://schemas.microsoft.com/office/drawing/2014/main" id="{E57DB179-AE20-4993-86BB-25CA7CA3A9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59BEB8-A30A-454D-9BBA-B6F5D6665D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4B10CE-C507-4E6B-9753-647EAB4EFB41}" type="slidenum">
              <a:rPr lang="en-US" smtClean="0"/>
              <a:t>‹#›</a:t>
            </a:fld>
            <a:endParaRPr lang="en-US"/>
          </a:p>
        </p:txBody>
      </p:sp>
    </p:spTree>
    <p:extLst>
      <p:ext uri="{BB962C8B-B14F-4D97-AF65-F5344CB8AC3E}">
        <p14:creationId xmlns:p14="http://schemas.microsoft.com/office/powerpoint/2010/main" val="1027456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93965F0D-8184-EF41-A4A1-2E1C11846140}" type="datetimeFigureOut">
              <a:rPr lang="en-US" smtClean="0"/>
              <a:pPr/>
              <a:t>1/14/2020</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3271EBEB-1C98-FB44-89EC-891F0F52344E}" type="slidenum">
              <a:rPr lang="en-US" smtClean="0"/>
              <a:pPr/>
              <a:t>‹#›</a:t>
            </a:fld>
            <a:endParaRPr lang="en-US"/>
          </a:p>
        </p:txBody>
      </p:sp>
    </p:spTree>
    <p:extLst>
      <p:ext uri="{BB962C8B-B14F-4D97-AF65-F5344CB8AC3E}">
        <p14:creationId xmlns:p14="http://schemas.microsoft.com/office/powerpoint/2010/main" val="17379801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txStyles>
    <p:titleStyle>
      <a:lvl1pPr algn="ctr" defTabSz="54864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548640" rtl="0" eaLnBrk="1" latinLnBrk="0" hangingPunct="1">
        <a:spcBef>
          <a:spcPct val="20000"/>
        </a:spcBef>
        <a:buFont typeface="Arial"/>
        <a:buChar char="•"/>
        <a:defRPr sz="384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36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88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jp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4EE526-991A-4088-9005-BE490CC9B29B}"/>
              </a:ext>
            </a:extLst>
          </p:cNvPr>
          <p:cNvSpPr/>
          <p:nvPr/>
        </p:nvSpPr>
        <p:spPr>
          <a:xfrm>
            <a:off x="0" y="0"/>
            <a:ext cx="12192000" cy="6858000"/>
          </a:xfrm>
          <a:prstGeom prst="rect">
            <a:avLst/>
          </a:prstGeom>
          <a:solidFill>
            <a:srgbClr val="00B3E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othing&#10;&#10;Description automatically generated">
            <a:extLst>
              <a:ext uri="{FF2B5EF4-FFF2-40B4-BE49-F238E27FC236}">
                <a16:creationId xmlns:a16="http://schemas.microsoft.com/office/drawing/2014/main" id="{EEAC7650-1550-4FD8-AB23-E83BC276BF64}"/>
              </a:ext>
            </a:extLst>
          </p:cNvPr>
          <p:cNvPicPr>
            <a:picLocks noChangeAspect="1"/>
          </p:cNvPicPr>
          <p:nvPr/>
        </p:nvPicPr>
        <p:blipFill rotWithShape="1">
          <a:blip r:embed="rId3">
            <a:extLst>
              <a:ext uri="{28A0092B-C50C-407E-A947-70E740481C1C}">
                <a14:useLocalDpi xmlns:a14="http://schemas.microsoft.com/office/drawing/2010/main" val="0"/>
              </a:ext>
            </a:extLst>
          </a:blip>
          <a:srcRect b="43977"/>
          <a:stretch/>
        </p:blipFill>
        <p:spPr>
          <a:xfrm>
            <a:off x="0" y="8468"/>
            <a:ext cx="12192000" cy="6858000"/>
          </a:xfrm>
          <a:prstGeom prst="rect">
            <a:avLst/>
          </a:prstGeom>
        </p:spPr>
      </p:pic>
      <p:pic>
        <p:nvPicPr>
          <p:cNvPr id="5" name="Picture 4" descr="A close up of a sign&#10;&#10;Description automatically generated">
            <a:extLst>
              <a:ext uri="{FF2B5EF4-FFF2-40B4-BE49-F238E27FC236}">
                <a16:creationId xmlns:a16="http://schemas.microsoft.com/office/drawing/2014/main" id="{C1405917-BDA4-4DB0-B95A-611FCE849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9269" y="5181599"/>
            <a:ext cx="1667933" cy="1667933"/>
          </a:xfrm>
          <a:prstGeom prst="rect">
            <a:avLst/>
          </a:prstGeom>
        </p:spPr>
      </p:pic>
      <p:sp>
        <p:nvSpPr>
          <p:cNvPr id="16" name="Rectangle 15">
            <a:extLst>
              <a:ext uri="{FF2B5EF4-FFF2-40B4-BE49-F238E27FC236}">
                <a16:creationId xmlns:a16="http://schemas.microsoft.com/office/drawing/2014/main" id="{3BF94789-A14D-4019-A514-9D9A3672E429}"/>
              </a:ext>
            </a:extLst>
          </p:cNvPr>
          <p:cNvSpPr/>
          <p:nvPr/>
        </p:nvSpPr>
        <p:spPr>
          <a:xfrm>
            <a:off x="1778000" y="1778000"/>
            <a:ext cx="10568798" cy="3098800"/>
          </a:xfrm>
          <a:prstGeom prst="rect">
            <a:avLst/>
          </a:prstGeom>
          <a:solidFill>
            <a:schemeClr val="bg1"/>
          </a:solidFill>
          <a:ln w="76200">
            <a:solidFill>
              <a:srgbClr val="00B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4270DC8-650D-44AA-84D2-369F32A3C7B6}"/>
              </a:ext>
            </a:extLst>
          </p:cNvPr>
          <p:cNvSpPr/>
          <p:nvPr/>
        </p:nvSpPr>
        <p:spPr>
          <a:xfrm rot="21387083">
            <a:off x="2173471" y="1796242"/>
            <a:ext cx="9862142" cy="3245432"/>
          </a:xfrm>
          <a:prstGeom prst="rect">
            <a:avLst/>
          </a:prstGeom>
          <a:noFill/>
          <a:ln w="76200">
            <a:solidFill>
              <a:srgbClr val="CB1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4F7261C-F786-466B-B031-1FD214B8E4D7}"/>
              </a:ext>
            </a:extLst>
          </p:cNvPr>
          <p:cNvSpPr txBox="1"/>
          <p:nvPr/>
        </p:nvSpPr>
        <p:spPr>
          <a:xfrm>
            <a:off x="2461846" y="1838280"/>
            <a:ext cx="9297155" cy="2862322"/>
          </a:xfrm>
          <a:prstGeom prst="rect">
            <a:avLst/>
          </a:prstGeom>
          <a:noFill/>
        </p:spPr>
        <p:txBody>
          <a:bodyPr wrap="square" rtlCol="0">
            <a:spAutoFit/>
          </a:bodyPr>
          <a:lstStyle/>
          <a:p>
            <a:pPr algn="r"/>
            <a:r>
              <a:rPr lang="en-US" sz="6600" dirty="0">
                <a:ln w="57150">
                  <a:noFill/>
                </a:ln>
                <a:latin typeface="Arial" panose="020B0604020202020204" pitchFamily="34" charset="0"/>
                <a:cs typeface="Arial" panose="020B0604020202020204" pitchFamily="34" charset="0"/>
              </a:rPr>
              <a:t>From Order Taker to Taking Orders</a:t>
            </a:r>
          </a:p>
          <a:p>
            <a:pPr algn="r"/>
            <a:r>
              <a:rPr lang="en-US" sz="4800" dirty="0">
                <a:ln w="57150">
                  <a:noFill/>
                </a:ln>
                <a:solidFill>
                  <a:srgbClr val="FF0000"/>
                </a:solidFill>
                <a:latin typeface="Arial" panose="020B0604020202020204" pitchFamily="34" charset="0"/>
                <a:cs typeface="Arial" panose="020B0604020202020204" pitchFamily="34" charset="0"/>
              </a:rPr>
              <a:t>Coaching for performance</a:t>
            </a:r>
          </a:p>
        </p:txBody>
      </p:sp>
      <p:pic>
        <p:nvPicPr>
          <p:cNvPr id="21" name="Picture 20" descr="A close up of a logo&#10;&#10;Description automatically generated">
            <a:extLst>
              <a:ext uri="{FF2B5EF4-FFF2-40B4-BE49-F238E27FC236}">
                <a16:creationId xmlns:a16="http://schemas.microsoft.com/office/drawing/2014/main" id="{5C1BDE18-5ACB-4022-8171-840B43662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91" y="1838280"/>
            <a:ext cx="3983181" cy="5381999"/>
          </a:xfrm>
          <a:prstGeom prst="rect">
            <a:avLst/>
          </a:prstGeom>
        </p:spPr>
      </p:pic>
      <p:sp>
        <p:nvSpPr>
          <p:cNvPr id="10" name="TextBox 9">
            <a:extLst>
              <a:ext uri="{FF2B5EF4-FFF2-40B4-BE49-F238E27FC236}">
                <a16:creationId xmlns:a16="http://schemas.microsoft.com/office/drawing/2014/main" id="{86421CBB-1BB9-4E66-A154-5135887DE8D2}"/>
              </a:ext>
            </a:extLst>
          </p:cNvPr>
          <p:cNvSpPr txBox="1"/>
          <p:nvPr/>
        </p:nvSpPr>
        <p:spPr>
          <a:xfrm>
            <a:off x="3843520" y="6148632"/>
            <a:ext cx="450496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www.SarahNollWilson.com</a:t>
            </a:r>
          </a:p>
        </p:txBody>
      </p:sp>
    </p:spTree>
    <p:extLst>
      <p:ext uri="{BB962C8B-B14F-4D97-AF65-F5344CB8AC3E}">
        <p14:creationId xmlns:p14="http://schemas.microsoft.com/office/powerpoint/2010/main" val="2680764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p, table, water, sky&#10;&#10;Description automatically generated">
            <a:extLst>
              <a:ext uri="{FF2B5EF4-FFF2-40B4-BE49-F238E27FC236}">
                <a16:creationId xmlns:a16="http://schemas.microsoft.com/office/drawing/2014/main" id="{1475C60C-C1A2-4886-9967-10475FA7CE2E}"/>
              </a:ext>
            </a:extLst>
          </p:cNvPr>
          <p:cNvPicPr>
            <a:picLocks noChangeAspect="1"/>
          </p:cNvPicPr>
          <p:nvPr/>
        </p:nvPicPr>
        <p:blipFill rotWithShape="1">
          <a:blip r:embed="rId2"/>
          <a:srcRect b="8500"/>
          <a:stretch/>
        </p:blipFill>
        <p:spPr>
          <a:xfrm>
            <a:off x="0" y="-1"/>
            <a:ext cx="12192000" cy="6858001"/>
          </a:xfrm>
          <a:prstGeom prst="rect">
            <a:avLst/>
          </a:prstGeom>
        </p:spPr>
      </p:pic>
      <p:pic>
        <p:nvPicPr>
          <p:cNvPr id="4" name="Picture 3">
            <a:extLst>
              <a:ext uri="{FF2B5EF4-FFF2-40B4-BE49-F238E27FC236}">
                <a16:creationId xmlns:a16="http://schemas.microsoft.com/office/drawing/2014/main" id="{A01677CD-71CC-4054-A800-F1AA93333AEF}"/>
              </a:ext>
            </a:extLst>
          </p:cNvPr>
          <p:cNvPicPr>
            <a:picLocks noChangeAspect="1"/>
          </p:cNvPicPr>
          <p:nvPr/>
        </p:nvPicPr>
        <p:blipFill>
          <a:blip r:embed="rId3"/>
          <a:stretch>
            <a:fillRect/>
          </a:stretch>
        </p:blipFill>
        <p:spPr>
          <a:xfrm>
            <a:off x="0" y="5929132"/>
            <a:ext cx="12192000" cy="928868"/>
          </a:xfrm>
          <a:prstGeom prst="rect">
            <a:avLst/>
          </a:prstGeom>
        </p:spPr>
      </p:pic>
      <p:sp>
        <p:nvSpPr>
          <p:cNvPr id="3" name="Rectangle 2">
            <a:extLst>
              <a:ext uri="{FF2B5EF4-FFF2-40B4-BE49-F238E27FC236}">
                <a16:creationId xmlns:a16="http://schemas.microsoft.com/office/drawing/2014/main" id="{7FA9644B-79AF-4D57-8415-79101D333C02}"/>
              </a:ext>
            </a:extLst>
          </p:cNvPr>
          <p:cNvSpPr/>
          <p:nvPr/>
        </p:nvSpPr>
        <p:spPr>
          <a:xfrm>
            <a:off x="580292" y="281354"/>
            <a:ext cx="4378570" cy="1072661"/>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00B3E3"/>
                </a:solidFill>
              </a:rPr>
              <a:t>QUESTION TRAPS</a:t>
            </a:r>
          </a:p>
        </p:txBody>
      </p:sp>
      <p:sp>
        <p:nvSpPr>
          <p:cNvPr id="5" name="Rectangle 4">
            <a:extLst>
              <a:ext uri="{FF2B5EF4-FFF2-40B4-BE49-F238E27FC236}">
                <a16:creationId xmlns:a16="http://schemas.microsoft.com/office/drawing/2014/main" id="{846DC1BC-B2A4-4751-BF9F-D4CB0896F310}"/>
              </a:ext>
            </a:extLst>
          </p:cNvPr>
          <p:cNvSpPr/>
          <p:nvPr/>
        </p:nvSpPr>
        <p:spPr>
          <a:xfrm rot="21354014">
            <a:off x="510325" y="281353"/>
            <a:ext cx="4201971" cy="1072661"/>
          </a:xfrm>
          <a:prstGeom prst="rect">
            <a:avLst/>
          </a:prstGeom>
          <a:noFill/>
          <a:ln w="57150">
            <a:solidFill>
              <a:srgbClr val="CB1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B6913A2-B394-47E2-AFDE-D8D9C673BE08}"/>
              </a:ext>
            </a:extLst>
          </p:cNvPr>
          <p:cNvGrpSpPr/>
          <p:nvPr/>
        </p:nvGrpSpPr>
        <p:grpSpPr>
          <a:xfrm>
            <a:off x="2769577" y="2672077"/>
            <a:ext cx="1332727" cy="1256575"/>
            <a:chOff x="1570894" y="3133175"/>
            <a:chExt cx="820613" cy="773723"/>
          </a:xfrm>
        </p:grpSpPr>
        <p:sp>
          <p:nvSpPr>
            <p:cNvPr id="17" name="Oval 16">
              <a:extLst>
                <a:ext uri="{FF2B5EF4-FFF2-40B4-BE49-F238E27FC236}">
                  <a16:creationId xmlns:a16="http://schemas.microsoft.com/office/drawing/2014/main" id="{B7C65F4E-4B93-4144-8015-4DB68117FF8B}"/>
                </a:ext>
              </a:extLst>
            </p:cNvPr>
            <p:cNvSpPr/>
            <p:nvPr/>
          </p:nvSpPr>
          <p:spPr>
            <a:xfrm>
              <a:off x="1617784" y="3133175"/>
              <a:ext cx="773723" cy="773723"/>
            </a:xfrm>
            <a:prstGeom prst="ellipse">
              <a:avLst/>
            </a:prstGeom>
            <a:solidFill>
              <a:srgbClr val="00B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a:t>
              </a:r>
            </a:p>
          </p:txBody>
        </p:sp>
        <p:sp>
          <p:nvSpPr>
            <p:cNvPr id="19" name="Oval 18">
              <a:extLst>
                <a:ext uri="{FF2B5EF4-FFF2-40B4-BE49-F238E27FC236}">
                  <a16:creationId xmlns:a16="http://schemas.microsoft.com/office/drawing/2014/main" id="{7132B911-0C7E-41FB-9358-2BB82BEF79A8}"/>
                </a:ext>
              </a:extLst>
            </p:cNvPr>
            <p:cNvSpPr/>
            <p:nvPr/>
          </p:nvSpPr>
          <p:spPr>
            <a:xfrm>
              <a:off x="1570894" y="3133175"/>
              <a:ext cx="773723" cy="77372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3DDB0BD0-D560-4ECB-8BD8-A9080F9C7433}"/>
              </a:ext>
            </a:extLst>
          </p:cNvPr>
          <p:cNvSpPr txBox="1"/>
          <p:nvPr/>
        </p:nvSpPr>
        <p:spPr>
          <a:xfrm>
            <a:off x="4178456" y="2330868"/>
            <a:ext cx="6725197" cy="1938992"/>
          </a:xfrm>
          <a:prstGeom prst="rect">
            <a:avLst/>
          </a:prstGeom>
          <a:noFill/>
        </p:spPr>
        <p:txBody>
          <a:bodyPr wrap="square" rtlCol="0">
            <a:spAutoFit/>
          </a:bodyPr>
          <a:lstStyle/>
          <a:p>
            <a:r>
              <a:rPr lang="en-US" sz="6000" b="1" dirty="0"/>
              <a:t>Solution oriented questions</a:t>
            </a:r>
          </a:p>
        </p:txBody>
      </p:sp>
    </p:spTree>
    <p:extLst>
      <p:ext uri="{BB962C8B-B14F-4D97-AF65-F5344CB8AC3E}">
        <p14:creationId xmlns:p14="http://schemas.microsoft.com/office/powerpoint/2010/main" val="2749080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p, table, water, sky&#10;&#10;Description automatically generated">
            <a:extLst>
              <a:ext uri="{FF2B5EF4-FFF2-40B4-BE49-F238E27FC236}">
                <a16:creationId xmlns:a16="http://schemas.microsoft.com/office/drawing/2014/main" id="{1475C60C-C1A2-4886-9967-10475FA7CE2E}"/>
              </a:ext>
            </a:extLst>
          </p:cNvPr>
          <p:cNvPicPr>
            <a:picLocks noChangeAspect="1"/>
          </p:cNvPicPr>
          <p:nvPr/>
        </p:nvPicPr>
        <p:blipFill rotWithShape="1">
          <a:blip r:embed="rId2"/>
          <a:srcRect b="8500"/>
          <a:stretch/>
        </p:blipFill>
        <p:spPr>
          <a:xfrm>
            <a:off x="0" y="-1"/>
            <a:ext cx="12192000" cy="6858001"/>
          </a:xfrm>
          <a:prstGeom prst="rect">
            <a:avLst/>
          </a:prstGeom>
        </p:spPr>
      </p:pic>
      <p:pic>
        <p:nvPicPr>
          <p:cNvPr id="4" name="Picture 3">
            <a:extLst>
              <a:ext uri="{FF2B5EF4-FFF2-40B4-BE49-F238E27FC236}">
                <a16:creationId xmlns:a16="http://schemas.microsoft.com/office/drawing/2014/main" id="{A01677CD-71CC-4054-A800-F1AA93333AEF}"/>
              </a:ext>
            </a:extLst>
          </p:cNvPr>
          <p:cNvPicPr>
            <a:picLocks noChangeAspect="1"/>
          </p:cNvPicPr>
          <p:nvPr/>
        </p:nvPicPr>
        <p:blipFill>
          <a:blip r:embed="rId3"/>
          <a:stretch>
            <a:fillRect/>
          </a:stretch>
        </p:blipFill>
        <p:spPr>
          <a:xfrm>
            <a:off x="0" y="5929132"/>
            <a:ext cx="12192000" cy="928868"/>
          </a:xfrm>
          <a:prstGeom prst="rect">
            <a:avLst/>
          </a:prstGeom>
        </p:spPr>
      </p:pic>
      <p:sp>
        <p:nvSpPr>
          <p:cNvPr id="3" name="Rectangle 2">
            <a:extLst>
              <a:ext uri="{FF2B5EF4-FFF2-40B4-BE49-F238E27FC236}">
                <a16:creationId xmlns:a16="http://schemas.microsoft.com/office/drawing/2014/main" id="{7FA9644B-79AF-4D57-8415-79101D333C02}"/>
              </a:ext>
            </a:extLst>
          </p:cNvPr>
          <p:cNvSpPr/>
          <p:nvPr/>
        </p:nvSpPr>
        <p:spPr>
          <a:xfrm>
            <a:off x="580292" y="281354"/>
            <a:ext cx="4378570" cy="1072661"/>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00B3E3"/>
                </a:solidFill>
              </a:rPr>
              <a:t>QUESTION TRAPS</a:t>
            </a:r>
          </a:p>
        </p:txBody>
      </p:sp>
      <p:sp>
        <p:nvSpPr>
          <p:cNvPr id="5" name="Rectangle 4">
            <a:extLst>
              <a:ext uri="{FF2B5EF4-FFF2-40B4-BE49-F238E27FC236}">
                <a16:creationId xmlns:a16="http://schemas.microsoft.com/office/drawing/2014/main" id="{846DC1BC-B2A4-4751-BF9F-D4CB0896F310}"/>
              </a:ext>
            </a:extLst>
          </p:cNvPr>
          <p:cNvSpPr/>
          <p:nvPr/>
        </p:nvSpPr>
        <p:spPr>
          <a:xfrm rot="21354014">
            <a:off x="510325" y="281353"/>
            <a:ext cx="4201971" cy="1072661"/>
          </a:xfrm>
          <a:prstGeom prst="rect">
            <a:avLst/>
          </a:prstGeom>
          <a:noFill/>
          <a:ln w="57150">
            <a:solidFill>
              <a:srgbClr val="CB1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7271971-B26E-40DE-9DE6-A6623AA9CE56}"/>
              </a:ext>
            </a:extLst>
          </p:cNvPr>
          <p:cNvGrpSpPr/>
          <p:nvPr/>
        </p:nvGrpSpPr>
        <p:grpSpPr>
          <a:xfrm>
            <a:off x="3913041" y="2242476"/>
            <a:ext cx="1457266" cy="1370331"/>
            <a:chOff x="1570893" y="4645453"/>
            <a:chExt cx="838200" cy="788196"/>
          </a:xfrm>
        </p:grpSpPr>
        <p:sp>
          <p:nvSpPr>
            <p:cNvPr id="18" name="Oval 17">
              <a:extLst>
                <a:ext uri="{FF2B5EF4-FFF2-40B4-BE49-F238E27FC236}">
                  <a16:creationId xmlns:a16="http://schemas.microsoft.com/office/drawing/2014/main" id="{0EAD8A97-8815-46CB-95EB-D728A2B7D0B9}"/>
                </a:ext>
              </a:extLst>
            </p:cNvPr>
            <p:cNvSpPr/>
            <p:nvPr/>
          </p:nvSpPr>
          <p:spPr>
            <a:xfrm>
              <a:off x="1635370" y="4645453"/>
              <a:ext cx="773723" cy="773723"/>
            </a:xfrm>
            <a:prstGeom prst="ellipse">
              <a:avLst/>
            </a:prstGeom>
            <a:solidFill>
              <a:srgbClr val="00B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3</a:t>
              </a:r>
            </a:p>
          </p:txBody>
        </p:sp>
        <p:sp>
          <p:nvSpPr>
            <p:cNvPr id="20" name="Oval 19">
              <a:extLst>
                <a:ext uri="{FF2B5EF4-FFF2-40B4-BE49-F238E27FC236}">
                  <a16:creationId xmlns:a16="http://schemas.microsoft.com/office/drawing/2014/main" id="{5F28F9A2-E4D3-4FAE-AFA7-094F560D8551}"/>
                </a:ext>
              </a:extLst>
            </p:cNvPr>
            <p:cNvSpPr/>
            <p:nvPr/>
          </p:nvSpPr>
          <p:spPr>
            <a:xfrm>
              <a:off x="1570893" y="4659926"/>
              <a:ext cx="773723" cy="77372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E568A8D5-B0BF-4588-A557-74A7DBA1264B}"/>
              </a:ext>
            </a:extLst>
          </p:cNvPr>
          <p:cNvSpPr txBox="1"/>
          <p:nvPr/>
        </p:nvSpPr>
        <p:spPr>
          <a:xfrm>
            <a:off x="5496735" y="2241291"/>
            <a:ext cx="5409743" cy="1446550"/>
          </a:xfrm>
          <a:prstGeom prst="rect">
            <a:avLst/>
          </a:prstGeom>
          <a:noFill/>
        </p:spPr>
        <p:txBody>
          <a:bodyPr wrap="square" rtlCol="0">
            <a:spAutoFit/>
          </a:bodyPr>
          <a:lstStyle/>
          <a:p>
            <a:r>
              <a:rPr lang="en-US" sz="8800" b="1" dirty="0"/>
              <a:t>Why</a:t>
            </a:r>
          </a:p>
        </p:txBody>
      </p:sp>
    </p:spTree>
    <p:extLst>
      <p:ext uri="{BB962C8B-B14F-4D97-AF65-F5344CB8AC3E}">
        <p14:creationId xmlns:p14="http://schemas.microsoft.com/office/powerpoint/2010/main" val="2033501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7743CA-57F7-45E5-8054-A718291536EF}"/>
              </a:ext>
            </a:extLst>
          </p:cNvPr>
          <p:cNvPicPr>
            <a:picLocks noChangeAspect="1"/>
          </p:cNvPicPr>
          <p:nvPr/>
        </p:nvPicPr>
        <p:blipFill>
          <a:blip r:embed="rId3"/>
          <a:stretch>
            <a:fillRect/>
          </a:stretch>
        </p:blipFill>
        <p:spPr>
          <a:xfrm>
            <a:off x="0" y="5929132"/>
            <a:ext cx="12192000" cy="928868"/>
          </a:xfrm>
          <a:prstGeom prst="rect">
            <a:avLst/>
          </a:prstGeom>
        </p:spPr>
      </p:pic>
      <p:sp>
        <p:nvSpPr>
          <p:cNvPr id="2" name="TextBox 1">
            <a:extLst>
              <a:ext uri="{FF2B5EF4-FFF2-40B4-BE49-F238E27FC236}">
                <a16:creationId xmlns:a16="http://schemas.microsoft.com/office/drawing/2014/main" id="{7E6CBE7D-0B11-4B7E-B2B4-1B426B98D2AC}"/>
              </a:ext>
            </a:extLst>
          </p:cNvPr>
          <p:cNvSpPr txBox="1"/>
          <p:nvPr/>
        </p:nvSpPr>
        <p:spPr>
          <a:xfrm>
            <a:off x="641684" y="1594972"/>
            <a:ext cx="10908632" cy="3154710"/>
          </a:xfrm>
          <a:prstGeom prst="rect">
            <a:avLst/>
          </a:prstGeom>
          <a:noFill/>
        </p:spPr>
        <p:txBody>
          <a:bodyPr wrap="square" rtlCol="0">
            <a:spAutoFit/>
          </a:bodyPr>
          <a:lstStyle/>
          <a:p>
            <a:pPr algn="ctr"/>
            <a:r>
              <a:rPr lang="en-US" sz="19900" b="1" dirty="0">
                <a:solidFill>
                  <a:srgbClr val="FFC627"/>
                </a:solidFill>
              </a:rPr>
              <a:t>G.R.O.W.</a:t>
            </a:r>
          </a:p>
        </p:txBody>
      </p:sp>
      <p:sp>
        <p:nvSpPr>
          <p:cNvPr id="6" name="TextBox 5">
            <a:extLst>
              <a:ext uri="{FF2B5EF4-FFF2-40B4-BE49-F238E27FC236}">
                <a16:creationId xmlns:a16="http://schemas.microsoft.com/office/drawing/2014/main" id="{D68677DF-C889-4E9D-A19F-E3311DE8BD42}"/>
              </a:ext>
            </a:extLst>
          </p:cNvPr>
          <p:cNvSpPr txBox="1"/>
          <p:nvPr/>
        </p:nvSpPr>
        <p:spPr>
          <a:xfrm>
            <a:off x="569494" y="1482678"/>
            <a:ext cx="10908632" cy="3154710"/>
          </a:xfrm>
          <a:prstGeom prst="rect">
            <a:avLst/>
          </a:prstGeom>
          <a:noFill/>
        </p:spPr>
        <p:txBody>
          <a:bodyPr wrap="square" rtlCol="0">
            <a:spAutoFit/>
          </a:bodyPr>
          <a:lstStyle/>
          <a:p>
            <a:pPr algn="ctr"/>
            <a:r>
              <a:rPr lang="en-US" sz="19900" b="1" dirty="0">
                <a:ln w="38100">
                  <a:solidFill>
                    <a:sysClr val="windowText" lastClr="000000"/>
                  </a:solidFill>
                </a:ln>
                <a:noFill/>
              </a:rPr>
              <a:t>G.R.O.W.</a:t>
            </a:r>
          </a:p>
        </p:txBody>
      </p:sp>
    </p:spTree>
    <p:extLst>
      <p:ext uri="{BB962C8B-B14F-4D97-AF65-F5344CB8AC3E}">
        <p14:creationId xmlns:p14="http://schemas.microsoft.com/office/powerpoint/2010/main" val="2601786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9B0159-7532-4229-95D4-AC5B5F21C255}"/>
              </a:ext>
            </a:extLst>
          </p:cNvPr>
          <p:cNvPicPr>
            <a:picLocks noChangeAspect="1"/>
          </p:cNvPicPr>
          <p:nvPr/>
        </p:nvPicPr>
        <p:blipFill>
          <a:blip r:embed="rId3"/>
          <a:stretch>
            <a:fillRect/>
          </a:stretch>
        </p:blipFill>
        <p:spPr>
          <a:xfrm>
            <a:off x="0" y="5929132"/>
            <a:ext cx="12192000" cy="928868"/>
          </a:xfrm>
          <a:prstGeom prst="rect">
            <a:avLst/>
          </a:prstGeom>
        </p:spPr>
      </p:pic>
      <p:sp>
        <p:nvSpPr>
          <p:cNvPr id="3" name="TextBox 2">
            <a:extLst>
              <a:ext uri="{FF2B5EF4-FFF2-40B4-BE49-F238E27FC236}">
                <a16:creationId xmlns:a16="http://schemas.microsoft.com/office/drawing/2014/main" id="{F1A8D2BE-C851-41FF-A238-1356A7431431}"/>
              </a:ext>
            </a:extLst>
          </p:cNvPr>
          <p:cNvSpPr txBox="1"/>
          <p:nvPr/>
        </p:nvSpPr>
        <p:spPr>
          <a:xfrm>
            <a:off x="3693804" y="1472444"/>
            <a:ext cx="4804392" cy="3154710"/>
          </a:xfrm>
          <a:prstGeom prst="rect">
            <a:avLst/>
          </a:prstGeom>
          <a:noFill/>
        </p:spPr>
        <p:txBody>
          <a:bodyPr wrap="none" rtlCol="0">
            <a:spAutoFit/>
          </a:bodyPr>
          <a:lstStyle/>
          <a:p>
            <a:r>
              <a:rPr lang="en-US" sz="19900" b="1" dirty="0">
                <a:solidFill>
                  <a:srgbClr val="FFC627"/>
                </a:solidFill>
              </a:rPr>
              <a:t>G</a:t>
            </a:r>
            <a:r>
              <a:rPr lang="en-US" sz="13800" b="1" dirty="0">
                <a:solidFill>
                  <a:srgbClr val="00B3E3"/>
                </a:solidFill>
              </a:rPr>
              <a:t>OAL</a:t>
            </a:r>
          </a:p>
        </p:txBody>
      </p:sp>
      <p:sp>
        <p:nvSpPr>
          <p:cNvPr id="6" name="Rectangle 5">
            <a:extLst>
              <a:ext uri="{FF2B5EF4-FFF2-40B4-BE49-F238E27FC236}">
                <a16:creationId xmlns:a16="http://schemas.microsoft.com/office/drawing/2014/main" id="{C9F1D32C-5F5D-4500-8AB1-34DDAC4342DA}"/>
              </a:ext>
            </a:extLst>
          </p:cNvPr>
          <p:cNvSpPr/>
          <p:nvPr/>
        </p:nvSpPr>
        <p:spPr>
          <a:xfrm>
            <a:off x="3638552" y="1440360"/>
            <a:ext cx="1810111" cy="3154710"/>
          </a:xfrm>
          <a:prstGeom prst="rect">
            <a:avLst/>
          </a:prstGeom>
        </p:spPr>
        <p:txBody>
          <a:bodyPr wrap="none">
            <a:spAutoFit/>
          </a:bodyPr>
          <a:lstStyle/>
          <a:p>
            <a:r>
              <a:rPr lang="en-US" sz="19900" b="1" dirty="0">
                <a:ln w="38100">
                  <a:solidFill>
                    <a:sysClr val="windowText" lastClr="000000"/>
                  </a:solidFill>
                </a:ln>
                <a:noFill/>
              </a:rPr>
              <a:t>G</a:t>
            </a:r>
            <a:endParaRPr lang="en-US" sz="19900" dirty="0">
              <a:ln w="38100">
                <a:solidFill>
                  <a:sysClr val="windowText" lastClr="000000"/>
                </a:solidFill>
              </a:ln>
              <a:noFill/>
            </a:endParaRPr>
          </a:p>
        </p:txBody>
      </p:sp>
      <p:sp>
        <p:nvSpPr>
          <p:cNvPr id="2" name="TextBox 1">
            <a:extLst>
              <a:ext uri="{FF2B5EF4-FFF2-40B4-BE49-F238E27FC236}">
                <a16:creationId xmlns:a16="http://schemas.microsoft.com/office/drawing/2014/main" id="{0F99443A-36F2-45F9-9A2D-88EA33D8A85A}"/>
              </a:ext>
            </a:extLst>
          </p:cNvPr>
          <p:cNvSpPr txBox="1"/>
          <p:nvPr/>
        </p:nvSpPr>
        <p:spPr>
          <a:xfrm rot="20980141">
            <a:off x="598098" y="990550"/>
            <a:ext cx="3283789" cy="954107"/>
          </a:xfrm>
          <a:prstGeom prst="rect">
            <a:avLst/>
          </a:prstGeom>
          <a:noFill/>
          <a:ln>
            <a:noFill/>
          </a:ln>
        </p:spPr>
        <p:txBody>
          <a:bodyPr wrap="square" rtlCol="0">
            <a:spAutoFit/>
          </a:bodyPr>
          <a:lstStyle/>
          <a:p>
            <a:r>
              <a:rPr lang="en-US" sz="2800" dirty="0"/>
              <a:t>What does success look like for you? </a:t>
            </a:r>
          </a:p>
        </p:txBody>
      </p:sp>
      <p:sp>
        <p:nvSpPr>
          <p:cNvPr id="7" name="TextBox 6">
            <a:extLst>
              <a:ext uri="{FF2B5EF4-FFF2-40B4-BE49-F238E27FC236}">
                <a16:creationId xmlns:a16="http://schemas.microsoft.com/office/drawing/2014/main" id="{B8FE6374-B0FA-452F-AD40-66BA0E8E5339}"/>
              </a:ext>
            </a:extLst>
          </p:cNvPr>
          <p:cNvSpPr txBox="1"/>
          <p:nvPr/>
        </p:nvSpPr>
        <p:spPr>
          <a:xfrm rot="615071">
            <a:off x="8571786" y="1045184"/>
            <a:ext cx="3283789" cy="954107"/>
          </a:xfrm>
          <a:prstGeom prst="rect">
            <a:avLst/>
          </a:prstGeom>
          <a:noFill/>
          <a:ln>
            <a:noFill/>
          </a:ln>
        </p:spPr>
        <p:txBody>
          <a:bodyPr wrap="square" rtlCol="0">
            <a:spAutoFit/>
          </a:bodyPr>
          <a:lstStyle/>
          <a:p>
            <a:r>
              <a:rPr lang="en-US" sz="2800" dirty="0"/>
              <a:t>What do you want the outcome to be? </a:t>
            </a:r>
          </a:p>
        </p:txBody>
      </p:sp>
      <p:sp>
        <p:nvSpPr>
          <p:cNvPr id="8" name="TextBox 7">
            <a:extLst>
              <a:ext uri="{FF2B5EF4-FFF2-40B4-BE49-F238E27FC236}">
                <a16:creationId xmlns:a16="http://schemas.microsoft.com/office/drawing/2014/main" id="{9EC621BC-9F30-43A2-8587-791A2C343FDE}"/>
              </a:ext>
            </a:extLst>
          </p:cNvPr>
          <p:cNvSpPr txBox="1"/>
          <p:nvPr/>
        </p:nvSpPr>
        <p:spPr>
          <a:xfrm rot="891567">
            <a:off x="744993" y="3979782"/>
            <a:ext cx="3283789" cy="954107"/>
          </a:xfrm>
          <a:prstGeom prst="rect">
            <a:avLst/>
          </a:prstGeom>
          <a:noFill/>
          <a:ln>
            <a:noFill/>
          </a:ln>
        </p:spPr>
        <p:txBody>
          <a:bodyPr wrap="square" rtlCol="0">
            <a:spAutoFit/>
          </a:bodyPr>
          <a:lstStyle/>
          <a:p>
            <a:r>
              <a:rPr lang="en-US" sz="2800" dirty="0"/>
              <a:t>What’s the impact you want to make?</a:t>
            </a:r>
          </a:p>
        </p:txBody>
      </p:sp>
      <p:sp>
        <p:nvSpPr>
          <p:cNvPr id="9" name="TextBox 8">
            <a:extLst>
              <a:ext uri="{FF2B5EF4-FFF2-40B4-BE49-F238E27FC236}">
                <a16:creationId xmlns:a16="http://schemas.microsoft.com/office/drawing/2014/main" id="{9619D07C-14BB-46CE-90A4-71D8FE19B40C}"/>
              </a:ext>
            </a:extLst>
          </p:cNvPr>
          <p:cNvSpPr txBox="1"/>
          <p:nvPr/>
        </p:nvSpPr>
        <p:spPr>
          <a:xfrm rot="20932918">
            <a:off x="8574272" y="4031530"/>
            <a:ext cx="3283789" cy="954107"/>
          </a:xfrm>
          <a:prstGeom prst="rect">
            <a:avLst/>
          </a:prstGeom>
          <a:noFill/>
          <a:ln>
            <a:noFill/>
          </a:ln>
        </p:spPr>
        <p:txBody>
          <a:bodyPr wrap="square" rtlCol="0">
            <a:spAutoFit/>
          </a:bodyPr>
          <a:lstStyle/>
          <a:p>
            <a:r>
              <a:rPr lang="en-US" sz="2800" dirty="0"/>
              <a:t>What best case scenario?</a:t>
            </a:r>
          </a:p>
        </p:txBody>
      </p:sp>
    </p:spTree>
    <p:extLst>
      <p:ext uri="{BB962C8B-B14F-4D97-AF65-F5344CB8AC3E}">
        <p14:creationId xmlns:p14="http://schemas.microsoft.com/office/powerpoint/2010/main" val="103873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9B0159-7532-4229-95D4-AC5B5F21C255}"/>
              </a:ext>
            </a:extLst>
          </p:cNvPr>
          <p:cNvPicPr>
            <a:picLocks noChangeAspect="1"/>
          </p:cNvPicPr>
          <p:nvPr/>
        </p:nvPicPr>
        <p:blipFill>
          <a:blip r:embed="rId3"/>
          <a:stretch>
            <a:fillRect/>
          </a:stretch>
        </p:blipFill>
        <p:spPr>
          <a:xfrm>
            <a:off x="0" y="5929132"/>
            <a:ext cx="12192000" cy="928868"/>
          </a:xfrm>
          <a:prstGeom prst="rect">
            <a:avLst/>
          </a:prstGeom>
        </p:spPr>
      </p:pic>
      <p:sp>
        <p:nvSpPr>
          <p:cNvPr id="3" name="TextBox 2">
            <a:extLst>
              <a:ext uri="{FF2B5EF4-FFF2-40B4-BE49-F238E27FC236}">
                <a16:creationId xmlns:a16="http://schemas.microsoft.com/office/drawing/2014/main" id="{F1A8D2BE-C851-41FF-A238-1356A7431431}"/>
              </a:ext>
            </a:extLst>
          </p:cNvPr>
          <p:cNvSpPr txBox="1"/>
          <p:nvPr/>
        </p:nvSpPr>
        <p:spPr>
          <a:xfrm>
            <a:off x="2819686" y="1472444"/>
            <a:ext cx="6552628" cy="3154710"/>
          </a:xfrm>
          <a:prstGeom prst="rect">
            <a:avLst/>
          </a:prstGeom>
          <a:noFill/>
        </p:spPr>
        <p:txBody>
          <a:bodyPr wrap="none" rtlCol="0">
            <a:spAutoFit/>
          </a:bodyPr>
          <a:lstStyle/>
          <a:p>
            <a:r>
              <a:rPr lang="en-US" sz="19900" b="1" dirty="0">
                <a:solidFill>
                  <a:srgbClr val="FFC627"/>
                </a:solidFill>
              </a:rPr>
              <a:t>R</a:t>
            </a:r>
            <a:r>
              <a:rPr lang="en-US" sz="13800" b="1" dirty="0">
                <a:solidFill>
                  <a:srgbClr val="00B3E3"/>
                </a:solidFill>
              </a:rPr>
              <a:t>EALITY</a:t>
            </a:r>
          </a:p>
        </p:txBody>
      </p:sp>
      <p:sp>
        <p:nvSpPr>
          <p:cNvPr id="6" name="Rectangle 5">
            <a:extLst>
              <a:ext uri="{FF2B5EF4-FFF2-40B4-BE49-F238E27FC236}">
                <a16:creationId xmlns:a16="http://schemas.microsoft.com/office/drawing/2014/main" id="{C9F1D32C-5F5D-4500-8AB1-34DDAC4342DA}"/>
              </a:ext>
            </a:extLst>
          </p:cNvPr>
          <p:cNvSpPr/>
          <p:nvPr/>
        </p:nvSpPr>
        <p:spPr>
          <a:xfrm>
            <a:off x="2723434" y="1408276"/>
            <a:ext cx="1620957" cy="3154710"/>
          </a:xfrm>
          <a:prstGeom prst="rect">
            <a:avLst/>
          </a:prstGeom>
        </p:spPr>
        <p:txBody>
          <a:bodyPr wrap="none">
            <a:spAutoFit/>
          </a:bodyPr>
          <a:lstStyle/>
          <a:p>
            <a:r>
              <a:rPr lang="en-US" sz="19900" b="1" dirty="0">
                <a:ln w="38100">
                  <a:solidFill>
                    <a:sysClr val="windowText" lastClr="000000"/>
                  </a:solidFill>
                </a:ln>
                <a:noFill/>
              </a:rPr>
              <a:t>R</a:t>
            </a:r>
            <a:endParaRPr lang="en-US" sz="19900" dirty="0">
              <a:ln w="38100">
                <a:solidFill>
                  <a:sysClr val="windowText" lastClr="000000"/>
                </a:solidFill>
              </a:ln>
              <a:noFill/>
            </a:endParaRPr>
          </a:p>
        </p:txBody>
      </p:sp>
      <p:sp>
        <p:nvSpPr>
          <p:cNvPr id="7" name="TextBox 6">
            <a:extLst>
              <a:ext uri="{FF2B5EF4-FFF2-40B4-BE49-F238E27FC236}">
                <a16:creationId xmlns:a16="http://schemas.microsoft.com/office/drawing/2014/main" id="{2054906F-EBB1-48FB-A3AC-3D965E053DFC}"/>
              </a:ext>
            </a:extLst>
          </p:cNvPr>
          <p:cNvSpPr txBox="1"/>
          <p:nvPr/>
        </p:nvSpPr>
        <p:spPr>
          <a:xfrm rot="20980141">
            <a:off x="598098" y="990550"/>
            <a:ext cx="3283789" cy="954107"/>
          </a:xfrm>
          <a:prstGeom prst="rect">
            <a:avLst/>
          </a:prstGeom>
          <a:noFill/>
          <a:ln>
            <a:noFill/>
          </a:ln>
        </p:spPr>
        <p:txBody>
          <a:bodyPr wrap="square" rtlCol="0">
            <a:spAutoFit/>
          </a:bodyPr>
          <a:lstStyle/>
          <a:p>
            <a:r>
              <a:rPr lang="en-US" sz="2800" dirty="0"/>
              <a:t>What do we know to be true?</a:t>
            </a:r>
          </a:p>
        </p:txBody>
      </p:sp>
      <p:sp>
        <p:nvSpPr>
          <p:cNvPr id="8" name="TextBox 7">
            <a:extLst>
              <a:ext uri="{FF2B5EF4-FFF2-40B4-BE49-F238E27FC236}">
                <a16:creationId xmlns:a16="http://schemas.microsoft.com/office/drawing/2014/main" id="{0CF7262D-4200-47D5-9187-C59C10A55BF3}"/>
              </a:ext>
            </a:extLst>
          </p:cNvPr>
          <p:cNvSpPr txBox="1"/>
          <p:nvPr/>
        </p:nvSpPr>
        <p:spPr>
          <a:xfrm rot="615071">
            <a:off x="8514276" y="1045184"/>
            <a:ext cx="3283789" cy="954107"/>
          </a:xfrm>
          <a:prstGeom prst="rect">
            <a:avLst/>
          </a:prstGeom>
          <a:noFill/>
          <a:ln>
            <a:noFill/>
          </a:ln>
        </p:spPr>
        <p:txBody>
          <a:bodyPr wrap="square" rtlCol="0">
            <a:spAutoFit/>
          </a:bodyPr>
          <a:lstStyle/>
          <a:p>
            <a:r>
              <a:rPr lang="en-US" sz="2800" dirty="0"/>
              <a:t>What information do we need to gather? </a:t>
            </a:r>
          </a:p>
        </p:txBody>
      </p:sp>
      <p:sp>
        <p:nvSpPr>
          <p:cNvPr id="9" name="TextBox 8">
            <a:extLst>
              <a:ext uri="{FF2B5EF4-FFF2-40B4-BE49-F238E27FC236}">
                <a16:creationId xmlns:a16="http://schemas.microsoft.com/office/drawing/2014/main" id="{1A786564-1F4D-4DEE-96A4-F6F93F4F7558}"/>
              </a:ext>
            </a:extLst>
          </p:cNvPr>
          <p:cNvSpPr txBox="1"/>
          <p:nvPr/>
        </p:nvSpPr>
        <p:spPr>
          <a:xfrm rot="891567">
            <a:off x="744993" y="3979782"/>
            <a:ext cx="3283789" cy="954107"/>
          </a:xfrm>
          <a:prstGeom prst="rect">
            <a:avLst/>
          </a:prstGeom>
          <a:noFill/>
          <a:ln>
            <a:noFill/>
          </a:ln>
        </p:spPr>
        <p:txBody>
          <a:bodyPr wrap="square" rtlCol="0">
            <a:spAutoFit/>
          </a:bodyPr>
          <a:lstStyle/>
          <a:p>
            <a:r>
              <a:rPr lang="en-US" sz="2800" dirty="0"/>
              <a:t>What’s your perspective?</a:t>
            </a:r>
          </a:p>
        </p:txBody>
      </p:sp>
      <p:sp>
        <p:nvSpPr>
          <p:cNvPr id="10" name="TextBox 9">
            <a:extLst>
              <a:ext uri="{FF2B5EF4-FFF2-40B4-BE49-F238E27FC236}">
                <a16:creationId xmlns:a16="http://schemas.microsoft.com/office/drawing/2014/main" id="{6F0A7E42-DFD8-4A73-B4BA-CD4E53753363}"/>
              </a:ext>
            </a:extLst>
          </p:cNvPr>
          <p:cNvSpPr txBox="1"/>
          <p:nvPr/>
        </p:nvSpPr>
        <p:spPr>
          <a:xfrm rot="20932918">
            <a:off x="8511790" y="3979782"/>
            <a:ext cx="3283789" cy="954107"/>
          </a:xfrm>
          <a:prstGeom prst="rect">
            <a:avLst/>
          </a:prstGeom>
          <a:noFill/>
          <a:ln>
            <a:noFill/>
          </a:ln>
        </p:spPr>
        <p:txBody>
          <a:bodyPr wrap="square" rtlCol="0">
            <a:spAutoFit/>
          </a:bodyPr>
          <a:lstStyle/>
          <a:p>
            <a:r>
              <a:rPr lang="en-US" sz="2800" dirty="0"/>
              <a:t>What makes sense to the other person?</a:t>
            </a:r>
          </a:p>
        </p:txBody>
      </p:sp>
    </p:spTree>
    <p:extLst>
      <p:ext uri="{BB962C8B-B14F-4D97-AF65-F5344CB8AC3E}">
        <p14:creationId xmlns:p14="http://schemas.microsoft.com/office/powerpoint/2010/main" val="65613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9B0159-7532-4229-95D4-AC5B5F21C255}"/>
              </a:ext>
            </a:extLst>
          </p:cNvPr>
          <p:cNvPicPr>
            <a:picLocks noChangeAspect="1"/>
          </p:cNvPicPr>
          <p:nvPr/>
        </p:nvPicPr>
        <p:blipFill>
          <a:blip r:embed="rId3"/>
          <a:stretch>
            <a:fillRect/>
          </a:stretch>
        </p:blipFill>
        <p:spPr>
          <a:xfrm>
            <a:off x="0" y="5929132"/>
            <a:ext cx="12192000" cy="928868"/>
          </a:xfrm>
          <a:prstGeom prst="rect">
            <a:avLst/>
          </a:prstGeom>
        </p:spPr>
      </p:pic>
      <p:sp>
        <p:nvSpPr>
          <p:cNvPr id="3" name="TextBox 2">
            <a:extLst>
              <a:ext uri="{FF2B5EF4-FFF2-40B4-BE49-F238E27FC236}">
                <a16:creationId xmlns:a16="http://schemas.microsoft.com/office/drawing/2014/main" id="{F1A8D2BE-C851-41FF-A238-1356A7431431}"/>
              </a:ext>
            </a:extLst>
          </p:cNvPr>
          <p:cNvSpPr txBox="1"/>
          <p:nvPr/>
        </p:nvSpPr>
        <p:spPr>
          <a:xfrm>
            <a:off x="2397904" y="1520571"/>
            <a:ext cx="7396192" cy="3154710"/>
          </a:xfrm>
          <a:prstGeom prst="rect">
            <a:avLst/>
          </a:prstGeom>
          <a:noFill/>
        </p:spPr>
        <p:txBody>
          <a:bodyPr wrap="none" rtlCol="0">
            <a:spAutoFit/>
          </a:bodyPr>
          <a:lstStyle/>
          <a:p>
            <a:r>
              <a:rPr lang="en-US" sz="19900" b="1" dirty="0">
                <a:solidFill>
                  <a:srgbClr val="FFC627"/>
                </a:solidFill>
              </a:rPr>
              <a:t>O</a:t>
            </a:r>
            <a:r>
              <a:rPr lang="en-US" sz="13800" b="1" dirty="0">
                <a:solidFill>
                  <a:srgbClr val="00B3E3"/>
                </a:solidFill>
              </a:rPr>
              <a:t>PTIONS</a:t>
            </a:r>
          </a:p>
        </p:txBody>
      </p:sp>
      <p:sp>
        <p:nvSpPr>
          <p:cNvPr id="6" name="Rectangle 5">
            <a:extLst>
              <a:ext uri="{FF2B5EF4-FFF2-40B4-BE49-F238E27FC236}">
                <a16:creationId xmlns:a16="http://schemas.microsoft.com/office/drawing/2014/main" id="{C9F1D32C-5F5D-4500-8AB1-34DDAC4342DA}"/>
              </a:ext>
            </a:extLst>
          </p:cNvPr>
          <p:cNvSpPr/>
          <p:nvPr/>
        </p:nvSpPr>
        <p:spPr>
          <a:xfrm>
            <a:off x="2317694" y="1456403"/>
            <a:ext cx="1911101" cy="3154710"/>
          </a:xfrm>
          <a:prstGeom prst="rect">
            <a:avLst/>
          </a:prstGeom>
        </p:spPr>
        <p:txBody>
          <a:bodyPr wrap="none">
            <a:spAutoFit/>
          </a:bodyPr>
          <a:lstStyle/>
          <a:p>
            <a:r>
              <a:rPr lang="en-US" sz="19900" b="1" dirty="0">
                <a:ln w="38100">
                  <a:solidFill>
                    <a:sysClr val="windowText" lastClr="000000"/>
                  </a:solidFill>
                </a:ln>
                <a:noFill/>
              </a:rPr>
              <a:t>O</a:t>
            </a:r>
            <a:endParaRPr lang="en-US" sz="19900" dirty="0">
              <a:ln w="38100">
                <a:solidFill>
                  <a:sysClr val="windowText" lastClr="000000"/>
                </a:solidFill>
              </a:ln>
              <a:noFill/>
            </a:endParaRPr>
          </a:p>
        </p:txBody>
      </p:sp>
      <p:sp>
        <p:nvSpPr>
          <p:cNvPr id="7" name="TextBox 6">
            <a:extLst>
              <a:ext uri="{FF2B5EF4-FFF2-40B4-BE49-F238E27FC236}">
                <a16:creationId xmlns:a16="http://schemas.microsoft.com/office/drawing/2014/main" id="{19F312CC-F47C-4574-8A44-D3E4D3E2F3E9}"/>
              </a:ext>
            </a:extLst>
          </p:cNvPr>
          <p:cNvSpPr txBox="1"/>
          <p:nvPr/>
        </p:nvSpPr>
        <p:spPr>
          <a:xfrm rot="20980141">
            <a:off x="598098" y="990550"/>
            <a:ext cx="3283789" cy="954107"/>
          </a:xfrm>
          <a:prstGeom prst="rect">
            <a:avLst/>
          </a:prstGeom>
          <a:noFill/>
          <a:ln>
            <a:noFill/>
          </a:ln>
        </p:spPr>
        <p:txBody>
          <a:bodyPr wrap="square" rtlCol="0">
            <a:spAutoFit/>
          </a:bodyPr>
          <a:lstStyle/>
          <a:p>
            <a:r>
              <a:rPr lang="en-US" sz="2800" dirty="0"/>
              <a:t>What are your options? </a:t>
            </a:r>
          </a:p>
        </p:txBody>
      </p:sp>
      <p:sp>
        <p:nvSpPr>
          <p:cNvPr id="8" name="TextBox 7">
            <a:extLst>
              <a:ext uri="{FF2B5EF4-FFF2-40B4-BE49-F238E27FC236}">
                <a16:creationId xmlns:a16="http://schemas.microsoft.com/office/drawing/2014/main" id="{6D714FF4-26C8-4E7D-A3DC-F932F5A6CE89}"/>
              </a:ext>
            </a:extLst>
          </p:cNvPr>
          <p:cNvSpPr txBox="1"/>
          <p:nvPr/>
        </p:nvSpPr>
        <p:spPr>
          <a:xfrm rot="615071">
            <a:off x="8617794" y="1045184"/>
            <a:ext cx="3283789" cy="954107"/>
          </a:xfrm>
          <a:prstGeom prst="rect">
            <a:avLst/>
          </a:prstGeom>
          <a:noFill/>
          <a:ln>
            <a:noFill/>
          </a:ln>
        </p:spPr>
        <p:txBody>
          <a:bodyPr wrap="square" rtlCol="0">
            <a:spAutoFit/>
          </a:bodyPr>
          <a:lstStyle/>
          <a:p>
            <a:r>
              <a:rPr lang="en-US" sz="2800" dirty="0"/>
              <a:t>What are possible places to start? </a:t>
            </a:r>
          </a:p>
        </p:txBody>
      </p:sp>
      <p:sp>
        <p:nvSpPr>
          <p:cNvPr id="9" name="TextBox 8">
            <a:extLst>
              <a:ext uri="{FF2B5EF4-FFF2-40B4-BE49-F238E27FC236}">
                <a16:creationId xmlns:a16="http://schemas.microsoft.com/office/drawing/2014/main" id="{5BD3EB24-88A0-45B9-98A8-44CB9498479D}"/>
              </a:ext>
            </a:extLst>
          </p:cNvPr>
          <p:cNvSpPr txBox="1"/>
          <p:nvPr/>
        </p:nvSpPr>
        <p:spPr>
          <a:xfrm rot="891567">
            <a:off x="744993" y="3979782"/>
            <a:ext cx="3283789" cy="954107"/>
          </a:xfrm>
          <a:prstGeom prst="rect">
            <a:avLst/>
          </a:prstGeom>
          <a:noFill/>
          <a:ln>
            <a:noFill/>
          </a:ln>
        </p:spPr>
        <p:txBody>
          <a:bodyPr wrap="square" rtlCol="0">
            <a:spAutoFit/>
          </a:bodyPr>
          <a:lstStyle/>
          <a:p>
            <a:r>
              <a:rPr lang="en-US" sz="2800" dirty="0"/>
              <a:t>Let’s come up with 3-5 ideas</a:t>
            </a:r>
          </a:p>
        </p:txBody>
      </p:sp>
      <p:sp>
        <p:nvSpPr>
          <p:cNvPr id="10" name="TextBox 9">
            <a:extLst>
              <a:ext uri="{FF2B5EF4-FFF2-40B4-BE49-F238E27FC236}">
                <a16:creationId xmlns:a16="http://schemas.microsoft.com/office/drawing/2014/main" id="{3E1016B1-60A0-47EC-B11D-264103A2A8B7}"/>
              </a:ext>
            </a:extLst>
          </p:cNvPr>
          <p:cNvSpPr txBox="1"/>
          <p:nvPr/>
        </p:nvSpPr>
        <p:spPr>
          <a:xfrm rot="20932918">
            <a:off x="8620280" y="3678062"/>
            <a:ext cx="3283789" cy="1384995"/>
          </a:xfrm>
          <a:prstGeom prst="rect">
            <a:avLst/>
          </a:prstGeom>
          <a:noFill/>
          <a:ln>
            <a:noFill/>
          </a:ln>
        </p:spPr>
        <p:txBody>
          <a:bodyPr wrap="square" rtlCol="0">
            <a:spAutoFit/>
          </a:bodyPr>
          <a:lstStyle/>
          <a:p>
            <a:r>
              <a:rPr lang="en-US" sz="2800" dirty="0"/>
              <a:t>If you were in my shoes what would you do?</a:t>
            </a:r>
          </a:p>
        </p:txBody>
      </p:sp>
    </p:spTree>
    <p:extLst>
      <p:ext uri="{BB962C8B-B14F-4D97-AF65-F5344CB8AC3E}">
        <p14:creationId xmlns:p14="http://schemas.microsoft.com/office/powerpoint/2010/main" val="256151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9B0159-7532-4229-95D4-AC5B5F21C255}"/>
              </a:ext>
            </a:extLst>
          </p:cNvPr>
          <p:cNvPicPr>
            <a:picLocks noChangeAspect="1"/>
          </p:cNvPicPr>
          <p:nvPr/>
        </p:nvPicPr>
        <p:blipFill>
          <a:blip r:embed="rId3"/>
          <a:stretch>
            <a:fillRect/>
          </a:stretch>
        </p:blipFill>
        <p:spPr>
          <a:xfrm>
            <a:off x="0" y="5929132"/>
            <a:ext cx="12192000" cy="928868"/>
          </a:xfrm>
          <a:prstGeom prst="rect">
            <a:avLst/>
          </a:prstGeom>
        </p:spPr>
      </p:pic>
      <p:sp>
        <p:nvSpPr>
          <p:cNvPr id="3" name="TextBox 2">
            <a:extLst>
              <a:ext uri="{FF2B5EF4-FFF2-40B4-BE49-F238E27FC236}">
                <a16:creationId xmlns:a16="http://schemas.microsoft.com/office/drawing/2014/main" id="{F1A8D2BE-C851-41FF-A238-1356A7431431}"/>
              </a:ext>
            </a:extLst>
          </p:cNvPr>
          <p:cNvSpPr txBox="1"/>
          <p:nvPr/>
        </p:nvSpPr>
        <p:spPr>
          <a:xfrm>
            <a:off x="3862856" y="1520571"/>
            <a:ext cx="4466287" cy="3154710"/>
          </a:xfrm>
          <a:prstGeom prst="rect">
            <a:avLst/>
          </a:prstGeom>
          <a:noFill/>
        </p:spPr>
        <p:txBody>
          <a:bodyPr wrap="none" rtlCol="0">
            <a:spAutoFit/>
          </a:bodyPr>
          <a:lstStyle/>
          <a:p>
            <a:r>
              <a:rPr lang="en-US" sz="19900" b="1" dirty="0">
                <a:solidFill>
                  <a:srgbClr val="FFC627"/>
                </a:solidFill>
              </a:rPr>
              <a:t>W</a:t>
            </a:r>
            <a:r>
              <a:rPr lang="en-US" sz="13800" b="1" dirty="0">
                <a:solidFill>
                  <a:srgbClr val="00B3E3"/>
                </a:solidFill>
              </a:rPr>
              <a:t>ILL</a:t>
            </a:r>
          </a:p>
        </p:txBody>
      </p:sp>
      <p:sp>
        <p:nvSpPr>
          <p:cNvPr id="6" name="Rectangle 5">
            <a:extLst>
              <a:ext uri="{FF2B5EF4-FFF2-40B4-BE49-F238E27FC236}">
                <a16:creationId xmlns:a16="http://schemas.microsoft.com/office/drawing/2014/main" id="{C9F1D32C-5F5D-4500-8AB1-34DDAC4342DA}"/>
              </a:ext>
            </a:extLst>
          </p:cNvPr>
          <p:cNvSpPr/>
          <p:nvPr/>
        </p:nvSpPr>
        <p:spPr>
          <a:xfrm>
            <a:off x="3782646" y="1440361"/>
            <a:ext cx="2497800" cy="3154710"/>
          </a:xfrm>
          <a:prstGeom prst="rect">
            <a:avLst/>
          </a:prstGeom>
        </p:spPr>
        <p:txBody>
          <a:bodyPr wrap="none">
            <a:spAutoFit/>
          </a:bodyPr>
          <a:lstStyle/>
          <a:p>
            <a:r>
              <a:rPr lang="en-US" sz="19900" b="1" dirty="0">
                <a:ln w="38100">
                  <a:solidFill>
                    <a:sysClr val="windowText" lastClr="000000"/>
                  </a:solidFill>
                </a:ln>
                <a:noFill/>
              </a:rPr>
              <a:t>W</a:t>
            </a:r>
            <a:endParaRPr lang="en-US" sz="19900" dirty="0">
              <a:ln w="38100">
                <a:solidFill>
                  <a:sysClr val="windowText" lastClr="000000"/>
                </a:solidFill>
              </a:ln>
              <a:noFill/>
            </a:endParaRPr>
          </a:p>
        </p:txBody>
      </p:sp>
      <p:sp>
        <p:nvSpPr>
          <p:cNvPr id="7" name="TextBox 6">
            <a:extLst>
              <a:ext uri="{FF2B5EF4-FFF2-40B4-BE49-F238E27FC236}">
                <a16:creationId xmlns:a16="http://schemas.microsoft.com/office/drawing/2014/main" id="{4F5E7F83-AE3B-48BC-9A32-F8E56E3F6E60}"/>
              </a:ext>
            </a:extLst>
          </p:cNvPr>
          <p:cNvSpPr txBox="1"/>
          <p:nvPr/>
        </p:nvSpPr>
        <p:spPr>
          <a:xfrm rot="20980141">
            <a:off x="598098" y="1205993"/>
            <a:ext cx="3283789" cy="523220"/>
          </a:xfrm>
          <a:prstGeom prst="rect">
            <a:avLst/>
          </a:prstGeom>
          <a:noFill/>
          <a:ln>
            <a:noFill/>
          </a:ln>
        </p:spPr>
        <p:txBody>
          <a:bodyPr wrap="square" rtlCol="0">
            <a:spAutoFit/>
          </a:bodyPr>
          <a:lstStyle/>
          <a:p>
            <a:r>
              <a:rPr lang="en-US" sz="2800" dirty="0"/>
              <a:t>What will you do? </a:t>
            </a:r>
          </a:p>
        </p:txBody>
      </p:sp>
      <p:sp>
        <p:nvSpPr>
          <p:cNvPr id="8" name="TextBox 7">
            <a:extLst>
              <a:ext uri="{FF2B5EF4-FFF2-40B4-BE49-F238E27FC236}">
                <a16:creationId xmlns:a16="http://schemas.microsoft.com/office/drawing/2014/main" id="{4B9543D1-2B6A-49AF-84CD-BCBC7DD387F7}"/>
              </a:ext>
            </a:extLst>
          </p:cNvPr>
          <p:cNvSpPr txBox="1"/>
          <p:nvPr/>
        </p:nvSpPr>
        <p:spPr>
          <a:xfrm rot="615071">
            <a:off x="8071449" y="1045184"/>
            <a:ext cx="3283789" cy="954107"/>
          </a:xfrm>
          <a:prstGeom prst="rect">
            <a:avLst/>
          </a:prstGeom>
          <a:noFill/>
          <a:ln>
            <a:noFill/>
          </a:ln>
        </p:spPr>
        <p:txBody>
          <a:bodyPr wrap="square" rtlCol="0">
            <a:spAutoFit/>
          </a:bodyPr>
          <a:lstStyle/>
          <a:p>
            <a:r>
              <a:rPr lang="en-US" sz="2800" dirty="0"/>
              <a:t>What do you commit to doing differently? </a:t>
            </a:r>
          </a:p>
        </p:txBody>
      </p:sp>
      <p:sp>
        <p:nvSpPr>
          <p:cNvPr id="9" name="TextBox 8">
            <a:extLst>
              <a:ext uri="{FF2B5EF4-FFF2-40B4-BE49-F238E27FC236}">
                <a16:creationId xmlns:a16="http://schemas.microsoft.com/office/drawing/2014/main" id="{F4CF826C-2930-40CF-8CA7-CEC7E12E5283}"/>
              </a:ext>
            </a:extLst>
          </p:cNvPr>
          <p:cNvSpPr txBox="1"/>
          <p:nvPr/>
        </p:nvSpPr>
        <p:spPr>
          <a:xfrm rot="891567">
            <a:off x="744993" y="3979782"/>
            <a:ext cx="3283789" cy="954107"/>
          </a:xfrm>
          <a:prstGeom prst="rect">
            <a:avLst/>
          </a:prstGeom>
          <a:noFill/>
          <a:ln>
            <a:noFill/>
          </a:ln>
        </p:spPr>
        <p:txBody>
          <a:bodyPr wrap="square" rtlCol="0">
            <a:spAutoFit/>
          </a:bodyPr>
          <a:lstStyle/>
          <a:p>
            <a:r>
              <a:rPr lang="en-US" sz="2800" dirty="0"/>
              <a:t>What are your next steps?</a:t>
            </a:r>
          </a:p>
        </p:txBody>
      </p:sp>
      <p:sp>
        <p:nvSpPr>
          <p:cNvPr id="10" name="TextBox 9">
            <a:extLst>
              <a:ext uri="{FF2B5EF4-FFF2-40B4-BE49-F238E27FC236}">
                <a16:creationId xmlns:a16="http://schemas.microsoft.com/office/drawing/2014/main" id="{6050C0CF-16FA-4CF9-BF1C-9881F37E765A}"/>
              </a:ext>
            </a:extLst>
          </p:cNvPr>
          <p:cNvSpPr txBox="1"/>
          <p:nvPr/>
        </p:nvSpPr>
        <p:spPr>
          <a:xfrm rot="20932918">
            <a:off x="8127930" y="3841336"/>
            <a:ext cx="3283789" cy="1384995"/>
          </a:xfrm>
          <a:prstGeom prst="rect">
            <a:avLst/>
          </a:prstGeom>
          <a:noFill/>
          <a:ln>
            <a:noFill/>
          </a:ln>
        </p:spPr>
        <p:txBody>
          <a:bodyPr wrap="square" rtlCol="0">
            <a:spAutoFit/>
          </a:bodyPr>
          <a:lstStyle/>
          <a:p>
            <a:r>
              <a:rPr lang="en-US" sz="2800" dirty="0"/>
              <a:t>What support do you need to help you accomplish this?</a:t>
            </a:r>
          </a:p>
        </p:txBody>
      </p:sp>
    </p:spTree>
    <p:extLst>
      <p:ext uri="{BB962C8B-B14F-4D97-AF65-F5344CB8AC3E}">
        <p14:creationId xmlns:p14="http://schemas.microsoft.com/office/powerpoint/2010/main" val="11520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A2B636-B74E-4D89-9354-F08F42C45EAE}"/>
              </a:ext>
            </a:extLst>
          </p:cNvPr>
          <p:cNvPicPr>
            <a:picLocks noChangeAspect="1"/>
          </p:cNvPicPr>
          <p:nvPr/>
        </p:nvPicPr>
        <p:blipFill>
          <a:blip r:embed="rId3"/>
          <a:stretch>
            <a:fillRect/>
          </a:stretch>
        </p:blipFill>
        <p:spPr>
          <a:xfrm rot="193993">
            <a:off x="1345243" y="-876232"/>
            <a:ext cx="9654655" cy="6903720"/>
          </a:xfrm>
          <a:prstGeom prst="rect">
            <a:avLst/>
          </a:prstGeom>
        </p:spPr>
      </p:pic>
    </p:spTree>
    <p:extLst>
      <p:ext uri="{BB962C8B-B14F-4D97-AF65-F5344CB8AC3E}">
        <p14:creationId xmlns:p14="http://schemas.microsoft.com/office/powerpoint/2010/main" val="1414721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854D992C-48B0-43E1-96AD-896A2BD020CC}"/>
              </a:ext>
            </a:extLst>
          </p:cNvPr>
          <p:cNvSpPr/>
          <p:nvPr/>
        </p:nvSpPr>
        <p:spPr>
          <a:xfrm flipH="1">
            <a:off x="1981200" y="-7452360"/>
            <a:ext cx="9875520" cy="14904720"/>
          </a:xfrm>
          <a:prstGeom prst="rtTriangle">
            <a:avLst/>
          </a:prstGeom>
          <a:solidFill>
            <a:srgbClr val="FEC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pic>
        <p:nvPicPr>
          <p:cNvPr id="14" name="Picture 13" descr="A close up of a sign&#10;&#10;Description generated with very high confidence">
            <a:extLst>
              <a:ext uri="{FF2B5EF4-FFF2-40B4-BE49-F238E27FC236}">
                <a16:creationId xmlns:a16="http://schemas.microsoft.com/office/drawing/2014/main" id="{7F21807F-FAF8-4A83-BBE4-D0719E8BB37B}"/>
              </a:ext>
            </a:extLst>
          </p:cNvPr>
          <p:cNvPicPr>
            <a:picLocks noChangeAspect="1"/>
          </p:cNvPicPr>
          <p:nvPr/>
        </p:nvPicPr>
        <p:blipFill>
          <a:blip r:embed="rId3"/>
          <a:stretch>
            <a:fillRect/>
          </a:stretch>
        </p:blipFill>
        <p:spPr>
          <a:xfrm>
            <a:off x="609600" y="334185"/>
            <a:ext cx="4428316" cy="4428316"/>
          </a:xfrm>
          <a:prstGeom prst="rect">
            <a:avLst/>
          </a:prstGeom>
        </p:spPr>
      </p:pic>
      <p:sp>
        <p:nvSpPr>
          <p:cNvPr id="15" name="Flowchart: Data 14">
            <a:extLst>
              <a:ext uri="{FF2B5EF4-FFF2-40B4-BE49-F238E27FC236}">
                <a16:creationId xmlns:a16="http://schemas.microsoft.com/office/drawing/2014/main" id="{73102428-BF12-4A09-906A-EF2A8FFC85E5}"/>
              </a:ext>
            </a:extLst>
          </p:cNvPr>
          <p:cNvSpPr/>
          <p:nvPr/>
        </p:nvSpPr>
        <p:spPr>
          <a:xfrm>
            <a:off x="4175760" y="2971801"/>
            <a:ext cx="9601200" cy="2560320"/>
          </a:xfrm>
          <a:prstGeom prst="flowChartInputOutput">
            <a:avLst/>
          </a:prstGeom>
          <a:solidFill>
            <a:srgbClr val="CB1E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7" name="TextBox 16">
            <a:extLst>
              <a:ext uri="{FF2B5EF4-FFF2-40B4-BE49-F238E27FC236}">
                <a16:creationId xmlns:a16="http://schemas.microsoft.com/office/drawing/2014/main" id="{401EC968-9DE2-4BB3-B091-FB05568763D5}"/>
              </a:ext>
            </a:extLst>
          </p:cNvPr>
          <p:cNvSpPr txBox="1"/>
          <p:nvPr/>
        </p:nvSpPr>
        <p:spPr>
          <a:xfrm>
            <a:off x="4992218" y="3352801"/>
            <a:ext cx="6407302" cy="1865126"/>
          </a:xfrm>
          <a:prstGeom prst="rect">
            <a:avLst/>
          </a:prstGeom>
          <a:noFill/>
        </p:spPr>
        <p:txBody>
          <a:bodyPr wrap="square" rtlCol="0">
            <a:spAutoFit/>
          </a:bodyPr>
          <a:lstStyle/>
          <a:p>
            <a:pPr algn="r"/>
            <a:r>
              <a:rPr lang="en-US" sz="3840" b="1" dirty="0">
                <a:solidFill>
                  <a:schemeClr val="bg1"/>
                </a:solidFill>
                <a:cs typeface="Arial" panose="020B0604020202020204" pitchFamily="34" charset="0"/>
              </a:rPr>
              <a:t>Sarah Noll Wilson, Inc.</a:t>
            </a:r>
          </a:p>
          <a:p>
            <a:pPr algn="r"/>
            <a:r>
              <a:rPr lang="en-US" sz="3840" b="1" dirty="0">
                <a:solidFill>
                  <a:schemeClr val="bg1"/>
                </a:solidFill>
                <a:cs typeface="Arial" panose="020B0604020202020204" pitchFamily="34" charset="0"/>
              </a:rPr>
              <a:t>@</a:t>
            </a:r>
            <a:r>
              <a:rPr lang="en-US" sz="3840" b="1" dirty="0" err="1">
                <a:solidFill>
                  <a:schemeClr val="bg1"/>
                </a:solidFill>
                <a:cs typeface="Arial" panose="020B0604020202020204" pitchFamily="34" charset="0"/>
              </a:rPr>
              <a:t>sarahnollwilson</a:t>
            </a:r>
            <a:endParaRPr lang="en-US" sz="3840" b="1" dirty="0">
              <a:solidFill>
                <a:schemeClr val="bg1"/>
              </a:solidFill>
              <a:cs typeface="Arial" panose="020B0604020202020204" pitchFamily="34" charset="0"/>
            </a:endParaRPr>
          </a:p>
          <a:p>
            <a:pPr algn="r"/>
            <a:r>
              <a:rPr lang="en-US" sz="3840" b="1" dirty="0">
                <a:solidFill>
                  <a:schemeClr val="bg1"/>
                </a:solidFill>
                <a:cs typeface="Arial" panose="020B0604020202020204" pitchFamily="34" charset="0"/>
              </a:rPr>
              <a:t>www.sarahnollwilson.com</a:t>
            </a:r>
          </a:p>
        </p:txBody>
      </p:sp>
      <p:cxnSp>
        <p:nvCxnSpPr>
          <p:cNvPr id="10" name="Straight Connector 9">
            <a:extLst>
              <a:ext uri="{FF2B5EF4-FFF2-40B4-BE49-F238E27FC236}">
                <a16:creationId xmlns:a16="http://schemas.microsoft.com/office/drawing/2014/main" id="{ABAA6734-43AB-4738-B446-C0515328F0F0}"/>
              </a:ext>
            </a:extLst>
          </p:cNvPr>
          <p:cNvCxnSpPr>
            <a:cxnSpLocks/>
          </p:cNvCxnSpPr>
          <p:nvPr/>
        </p:nvCxnSpPr>
        <p:spPr>
          <a:xfrm flipV="1">
            <a:off x="2712720" y="-594360"/>
            <a:ext cx="5212080" cy="7680960"/>
          </a:xfrm>
          <a:prstGeom prst="line">
            <a:avLst/>
          </a:prstGeom>
          <a:ln w="984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D7BB8F1-5F17-4230-813D-C29CF3583ED8}"/>
              </a:ext>
            </a:extLst>
          </p:cNvPr>
          <p:cNvSpPr txBox="1"/>
          <p:nvPr/>
        </p:nvSpPr>
        <p:spPr>
          <a:xfrm>
            <a:off x="3078480" y="5816049"/>
            <a:ext cx="8321040" cy="757130"/>
          </a:xfrm>
          <a:prstGeom prst="rect">
            <a:avLst/>
          </a:prstGeom>
          <a:noFill/>
        </p:spPr>
        <p:txBody>
          <a:bodyPr wrap="square" rtlCol="0">
            <a:spAutoFit/>
          </a:bodyPr>
          <a:lstStyle/>
          <a:p>
            <a:pPr algn="r"/>
            <a:r>
              <a:rPr lang="en-US" sz="4320" b="1" dirty="0">
                <a:cs typeface="Arial" panose="020B0604020202020204" pitchFamily="34" charset="0"/>
              </a:rPr>
              <a:t>VISIT ONLINE TO LEARN MORE! </a:t>
            </a:r>
          </a:p>
        </p:txBody>
      </p:sp>
      <p:pic>
        <p:nvPicPr>
          <p:cNvPr id="3" name="Picture 2">
            <a:extLst>
              <a:ext uri="{FF2B5EF4-FFF2-40B4-BE49-F238E27FC236}">
                <a16:creationId xmlns:a16="http://schemas.microsoft.com/office/drawing/2014/main" id="{B778946B-8467-EB4B-8DF2-7A561AAFB5ED}"/>
              </a:ext>
            </a:extLst>
          </p:cNvPr>
          <p:cNvPicPr>
            <a:picLocks noChangeAspect="1"/>
          </p:cNvPicPr>
          <p:nvPr/>
        </p:nvPicPr>
        <p:blipFill>
          <a:blip r:embed="rId4"/>
          <a:stretch>
            <a:fillRect/>
          </a:stretch>
        </p:blipFill>
        <p:spPr>
          <a:xfrm>
            <a:off x="6746703" y="1077989"/>
            <a:ext cx="1563714" cy="1563714"/>
          </a:xfrm>
          <a:prstGeom prst="rect">
            <a:avLst/>
          </a:prstGeom>
        </p:spPr>
      </p:pic>
      <p:pic>
        <p:nvPicPr>
          <p:cNvPr id="7" name="Picture 6">
            <a:extLst>
              <a:ext uri="{FF2B5EF4-FFF2-40B4-BE49-F238E27FC236}">
                <a16:creationId xmlns:a16="http://schemas.microsoft.com/office/drawing/2014/main" id="{CC67CDF7-D10E-764F-B7F0-942DD2D87F98}"/>
              </a:ext>
            </a:extLst>
          </p:cNvPr>
          <p:cNvPicPr>
            <a:picLocks noChangeAspect="1"/>
          </p:cNvPicPr>
          <p:nvPr/>
        </p:nvPicPr>
        <p:blipFill>
          <a:blip r:embed="rId5"/>
          <a:stretch>
            <a:fillRect/>
          </a:stretch>
        </p:blipFill>
        <p:spPr>
          <a:xfrm>
            <a:off x="8388479" y="1107114"/>
            <a:ext cx="1540336" cy="1540336"/>
          </a:xfrm>
          <a:prstGeom prst="rect">
            <a:avLst/>
          </a:prstGeom>
        </p:spPr>
      </p:pic>
      <p:pic>
        <p:nvPicPr>
          <p:cNvPr id="11" name="Picture 10">
            <a:extLst>
              <a:ext uri="{FF2B5EF4-FFF2-40B4-BE49-F238E27FC236}">
                <a16:creationId xmlns:a16="http://schemas.microsoft.com/office/drawing/2014/main" id="{7368600C-6BA1-8E4D-806E-0B23C64D53D3}"/>
              </a:ext>
            </a:extLst>
          </p:cNvPr>
          <p:cNvPicPr>
            <a:picLocks noChangeAspect="1"/>
          </p:cNvPicPr>
          <p:nvPr/>
        </p:nvPicPr>
        <p:blipFill>
          <a:blip r:embed="rId6"/>
          <a:stretch>
            <a:fillRect/>
          </a:stretch>
        </p:blipFill>
        <p:spPr>
          <a:xfrm>
            <a:off x="10012939" y="1077989"/>
            <a:ext cx="1569461" cy="1569461"/>
          </a:xfrm>
          <a:prstGeom prst="rect">
            <a:avLst/>
          </a:prstGeom>
        </p:spPr>
      </p:pic>
    </p:spTree>
    <p:extLst>
      <p:ext uri="{BB962C8B-B14F-4D97-AF65-F5344CB8AC3E}">
        <p14:creationId xmlns:p14="http://schemas.microsoft.com/office/powerpoint/2010/main" val="191014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p, table, water, sky&#10;&#10;Description automatically generated">
            <a:extLst>
              <a:ext uri="{FF2B5EF4-FFF2-40B4-BE49-F238E27FC236}">
                <a16:creationId xmlns:a16="http://schemas.microsoft.com/office/drawing/2014/main" id="{1475C60C-C1A2-4886-9967-10475FA7CE2E}"/>
              </a:ext>
            </a:extLst>
          </p:cNvPr>
          <p:cNvPicPr>
            <a:picLocks noChangeAspect="1"/>
          </p:cNvPicPr>
          <p:nvPr/>
        </p:nvPicPr>
        <p:blipFill rotWithShape="1">
          <a:blip r:embed="rId2"/>
          <a:srcRect b="8500"/>
          <a:stretch/>
        </p:blipFill>
        <p:spPr>
          <a:xfrm>
            <a:off x="0" y="-1"/>
            <a:ext cx="12192000" cy="6858001"/>
          </a:xfrm>
          <a:prstGeom prst="rect">
            <a:avLst/>
          </a:prstGeom>
        </p:spPr>
      </p:pic>
      <p:pic>
        <p:nvPicPr>
          <p:cNvPr id="4" name="Picture 3">
            <a:extLst>
              <a:ext uri="{FF2B5EF4-FFF2-40B4-BE49-F238E27FC236}">
                <a16:creationId xmlns:a16="http://schemas.microsoft.com/office/drawing/2014/main" id="{A01677CD-71CC-4054-A800-F1AA93333AEF}"/>
              </a:ext>
            </a:extLst>
          </p:cNvPr>
          <p:cNvPicPr>
            <a:picLocks noChangeAspect="1"/>
          </p:cNvPicPr>
          <p:nvPr/>
        </p:nvPicPr>
        <p:blipFill>
          <a:blip r:embed="rId3"/>
          <a:stretch>
            <a:fillRect/>
          </a:stretch>
        </p:blipFill>
        <p:spPr>
          <a:xfrm>
            <a:off x="0" y="5929132"/>
            <a:ext cx="12192000" cy="928868"/>
          </a:xfrm>
          <a:prstGeom prst="rect">
            <a:avLst/>
          </a:prstGeom>
        </p:spPr>
      </p:pic>
      <p:sp>
        <p:nvSpPr>
          <p:cNvPr id="7" name="Rectangle 6">
            <a:extLst>
              <a:ext uri="{FF2B5EF4-FFF2-40B4-BE49-F238E27FC236}">
                <a16:creationId xmlns:a16="http://schemas.microsoft.com/office/drawing/2014/main" id="{E4264831-BB6F-43E5-ABBC-153542073D70}"/>
              </a:ext>
            </a:extLst>
          </p:cNvPr>
          <p:cNvSpPr/>
          <p:nvPr/>
        </p:nvSpPr>
        <p:spPr>
          <a:xfrm rot="21331790">
            <a:off x="2605927" y="1076379"/>
            <a:ext cx="6941040" cy="36362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2A2F2326-9A39-4D25-94DE-3DC781716672}"/>
              </a:ext>
            </a:extLst>
          </p:cNvPr>
          <p:cNvSpPr/>
          <p:nvPr/>
        </p:nvSpPr>
        <p:spPr>
          <a:xfrm rot="9410217">
            <a:off x="7657670" y="4342063"/>
            <a:ext cx="1047960" cy="11988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FB386-B3CB-4BDE-ACA2-4588EE80E531}"/>
              </a:ext>
            </a:extLst>
          </p:cNvPr>
          <p:cNvPicPr>
            <a:picLocks noChangeAspect="1"/>
          </p:cNvPicPr>
          <p:nvPr/>
        </p:nvPicPr>
        <p:blipFill>
          <a:blip r:embed="rId4"/>
          <a:stretch>
            <a:fillRect/>
          </a:stretch>
        </p:blipFill>
        <p:spPr>
          <a:xfrm>
            <a:off x="2351379" y="729898"/>
            <a:ext cx="7489240" cy="4726009"/>
          </a:xfrm>
          <a:prstGeom prst="rect">
            <a:avLst/>
          </a:prstGeom>
          <a:ln>
            <a:noFill/>
          </a:ln>
        </p:spPr>
      </p:pic>
      <p:sp>
        <p:nvSpPr>
          <p:cNvPr id="3" name="TextBox 2">
            <a:extLst>
              <a:ext uri="{FF2B5EF4-FFF2-40B4-BE49-F238E27FC236}">
                <a16:creationId xmlns:a16="http://schemas.microsoft.com/office/drawing/2014/main" id="{E5A5579C-9C59-4683-8635-FFA50DDA87E7}"/>
              </a:ext>
            </a:extLst>
          </p:cNvPr>
          <p:cNvSpPr txBox="1"/>
          <p:nvPr/>
        </p:nvSpPr>
        <p:spPr>
          <a:xfrm rot="21308397">
            <a:off x="2869222" y="1371006"/>
            <a:ext cx="6453554" cy="3046988"/>
          </a:xfrm>
          <a:prstGeom prst="rect">
            <a:avLst/>
          </a:prstGeom>
          <a:noFill/>
        </p:spPr>
        <p:txBody>
          <a:bodyPr wrap="square" rtlCol="0">
            <a:spAutoFit/>
          </a:bodyPr>
          <a:lstStyle/>
          <a:p>
            <a:pPr algn="ctr"/>
            <a:r>
              <a:rPr lang="en-US" sz="9600" b="1" dirty="0">
                <a:solidFill>
                  <a:srgbClr val="00B3E3"/>
                </a:solidFill>
              </a:rPr>
              <a:t>WHAT IS COACHING?</a:t>
            </a:r>
          </a:p>
        </p:txBody>
      </p:sp>
    </p:spTree>
    <p:extLst>
      <p:ext uri="{BB962C8B-B14F-4D97-AF65-F5344CB8AC3E}">
        <p14:creationId xmlns:p14="http://schemas.microsoft.com/office/powerpoint/2010/main" val="4216867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p, table, water, sky&#10;&#10;Description automatically generated">
            <a:extLst>
              <a:ext uri="{FF2B5EF4-FFF2-40B4-BE49-F238E27FC236}">
                <a16:creationId xmlns:a16="http://schemas.microsoft.com/office/drawing/2014/main" id="{1475C60C-C1A2-4886-9967-10475FA7CE2E}"/>
              </a:ext>
            </a:extLst>
          </p:cNvPr>
          <p:cNvPicPr>
            <a:picLocks noChangeAspect="1"/>
          </p:cNvPicPr>
          <p:nvPr/>
        </p:nvPicPr>
        <p:blipFill rotWithShape="1">
          <a:blip r:embed="rId2"/>
          <a:srcRect b="8500"/>
          <a:stretch/>
        </p:blipFill>
        <p:spPr>
          <a:xfrm>
            <a:off x="0" y="-1"/>
            <a:ext cx="12192000" cy="6858001"/>
          </a:xfrm>
          <a:prstGeom prst="rect">
            <a:avLst/>
          </a:prstGeom>
        </p:spPr>
      </p:pic>
      <p:pic>
        <p:nvPicPr>
          <p:cNvPr id="4" name="Picture 3">
            <a:extLst>
              <a:ext uri="{FF2B5EF4-FFF2-40B4-BE49-F238E27FC236}">
                <a16:creationId xmlns:a16="http://schemas.microsoft.com/office/drawing/2014/main" id="{A01677CD-71CC-4054-A800-F1AA93333AEF}"/>
              </a:ext>
            </a:extLst>
          </p:cNvPr>
          <p:cNvPicPr>
            <a:picLocks noChangeAspect="1"/>
          </p:cNvPicPr>
          <p:nvPr/>
        </p:nvPicPr>
        <p:blipFill>
          <a:blip r:embed="rId3"/>
          <a:stretch>
            <a:fillRect/>
          </a:stretch>
        </p:blipFill>
        <p:spPr>
          <a:xfrm>
            <a:off x="0" y="5929132"/>
            <a:ext cx="12192000" cy="928868"/>
          </a:xfrm>
          <a:prstGeom prst="rect">
            <a:avLst/>
          </a:prstGeom>
        </p:spPr>
      </p:pic>
      <p:sp>
        <p:nvSpPr>
          <p:cNvPr id="8" name="Right Triangle 7">
            <a:extLst>
              <a:ext uri="{FF2B5EF4-FFF2-40B4-BE49-F238E27FC236}">
                <a16:creationId xmlns:a16="http://schemas.microsoft.com/office/drawing/2014/main" id="{2A2F2326-9A39-4D25-94DE-3DC781716672}"/>
              </a:ext>
            </a:extLst>
          </p:cNvPr>
          <p:cNvSpPr/>
          <p:nvPr/>
        </p:nvSpPr>
        <p:spPr>
          <a:xfrm rot="9410217">
            <a:off x="7657670" y="4342063"/>
            <a:ext cx="1047960" cy="11988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C6A0726-590F-400C-9978-672B908295A6}"/>
              </a:ext>
            </a:extLst>
          </p:cNvPr>
          <p:cNvGrpSpPr/>
          <p:nvPr/>
        </p:nvGrpSpPr>
        <p:grpSpPr>
          <a:xfrm>
            <a:off x="1578147" y="261793"/>
            <a:ext cx="8463199" cy="5340616"/>
            <a:chOff x="1997247" y="1424856"/>
            <a:chExt cx="8463199" cy="5340616"/>
          </a:xfrm>
        </p:grpSpPr>
        <p:sp>
          <p:nvSpPr>
            <p:cNvPr id="7" name="Rectangle 6">
              <a:extLst>
                <a:ext uri="{FF2B5EF4-FFF2-40B4-BE49-F238E27FC236}">
                  <a16:creationId xmlns:a16="http://schemas.microsoft.com/office/drawing/2014/main" id="{E4264831-BB6F-43E5-ABBC-153542073D70}"/>
                </a:ext>
              </a:extLst>
            </p:cNvPr>
            <p:cNvSpPr/>
            <p:nvPr/>
          </p:nvSpPr>
          <p:spPr>
            <a:xfrm rot="21331790">
              <a:off x="2223889" y="1873650"/>
              <a:ext cx="7927916" cy="40230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FB386-B3CB-4BDE-ACA2-4588EE80E531}"/>
                </a:ext>
              </a:extLst>
            </p:cNvPr>
            <p:cNvPicPr>
              <a:picLocks noChangeAspect="1"/>
            </p:cNvPicPr>
            <p:nvPr/>
          </p:nvPicPr>
          <p:blipFill>
            <a:blip r:embed="rId4"/>
            <a:stretch>
              <a:fillRect/>
            </a:stretch>
          </p:blipFill>
          <p:spPr>
            <a:xfrm>
              <a:off x="1997247" y="1424856"/>
              <a:ext cx="8463199" cy="5340616"/>
            </a:xfrm>
            <a:prstGeom prst="rect">
              <a:avLst/>
            </a:prstGeom>
            <a:ln>
              <a:noFill/>
            </a:ln>
          </p:spPr>
        </p:pic>
      </p:grpSp>
      <p:sp>
        <p:nvSpPr>
          <p:cNvPr id="3" name="TextBox 2">
            <a:extLst>
              <a:ext uri="{FF2B5EF4-FFF2-40B4-BE49-F238E27FC236}">
                <a16:creationId xmlns:a16="http://schemas.microsoft.com/office/drawing/2014/main" id="{E5A5579C-9C59-4683-8635-FFA50DDA87E7}"/>
              </a:ext>
            </a:extLst>
          </p:cNvPr>
          <p:cNvSpPr txBox="1"/>
          <p:nvPr/>
        </p:nvSpPr>
        <p:spPr>
          <a:xfrm rot="21308397">
            <a:off x="1916473" y="762554"/>
            <a:ext cx="7776629" cy="4062651"/>
          </a:xfrm>
          <a:prstGeom prst="rect">
            <a:avLst/>
          </a:prstGeom>
          <a:noFill/>
        </p:spPr>
        <p:txBody>
          <a:bodyPr wrap="square" rtlCol="0">
            <a:spAutoFit/>
          </a:bodyPr>
          <a:lstStyle/>
          <a:p>
            <a:r>
              <a:rPr lang="en-US" sz="4300" dirty="0">
                <a:solidFill>
                  <a:srgbClr val="00B3E3"/>
                </a:solidFill>
              </a:rPr>
              <a:t>Through deep listening and thoughtful questions you help the other person:</a:t>
            </a:r>
          </a:p>
          <a:p>
            <a:pPr marL="571500" indent="-571500" algn="just">
              <a:buFont typeface="Arial" panose="020B0604020202020204" pitchFamily="34" charset="0"/>
              <a:buChar char="•"/>
            </a:pPr>
            <a:r>
              <a:rPr lang="en-US" sz="4300" dirty="0">
                <a:solidFill>
                  <a:srgbClr val="00B3E3"/>
                </a:solidFill>
              </a:rPr>
              <a:t>Increase self awareness</a:t>
            </a:r>
          </a:p>
          <a:p>
            <a:pPr marL="571500" indent="-571500" algn="just">
              <a:buFont typeface="Arial" panose="020B0604020202020204" pitchFamily="34" charset="0"/>
              <a:buChar char="•"/>
            </a:pPr>
            <a:r>
              <a:rPr lang="en-US" sz="4300" dirty="0">
                <a:solidFill>
                  <a:srgbClr val="00B3E3"/>
                </a:solidFill>
              </a:rPr>
              <a:t>Explore possibilities, and</a:t>
            </a:r>
          </a:p>
          <a:p>
            <a:pPr marL="571500" indent="-571500" algn="just">
              <a:buFont typeface="Arial" panose="020B0604020202020204" pitchFamily="34" charset="0"/>
              <a:buChar char="•"/>
            </a:pPr>
            <a:r>
              <a:rPr lang="en-US" sz="4300" dirty="0">
                <a:solidFill>
                  <a:srgbClr val="00B3E3"/>
                </a:solidFill>
              </a:rPr>
              <a:t>Take inspired action</a:t>
            </a:r>
          </a:p>
        </p:txBody>
      </p:sp>
    </p:spTree>
    <p:extLst>
      <p:ext uri="{BB962C8B-B14F-4D97-AF65-F5344CB8AC3E}">
        <p14:creationId xmlns:p14="http://schemas.microsoft.com/office/powerpoint/2010/main" val="4090777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B58BC-1CB0-4DA4-88CF-460BF40AC3BE}"/>
              </a:ext>
            </a:extLst>
          </p:cNvPr>
          <p:cNvSpPr/>
          <p:nvPr/>
        </p:nvSpPr>
        <p:spPr>
          <a:xfrm>
            <a:off x="923925" y="-76200"/>
            <a:ext cx="10210800" cy="2400657"/>
          </a:xfrm>
          <a:prstGeom prst="rect">
            <a:avLst/>
          </a:prstGeom>
          <a:ln>
            <a:noFill/>
          </a:ln>
        </p:spPr>
        <p:txBody>
          <a:bodyPr wrap="square">
            <a:spAutoFit/>
          </a:bodyPr>
          <a:lstStyle/>
          <a:p>
            <a:r>
              <a:rPr lang="en-US" sz="15000" b="1" dirty="0">
                <a:ln w="19050">
                  <a:solidFill>
                    <a:sysClr val="windowText" lastClr="000000"/>
                  </a:solidFill>
                </a:ln>
                <a:solidFill>
                  <a:srgbClr val="FFC627"/>
                </a:solidFill>
              </a:rPr>
              <a:t>M</a:t>
            </a:r>
            <a:r>
              <a:rPr lang="en-US" sz="15000" b="1" dirty="0">
                <a:ln w="19050">
                  <a:solidFill>
                    <a:sysClr val="windowText" lastClr="000000"/>
                  </a:solidFill>
                </a:ln>
                <a:solidFill>
                  <a:schemeClr val="bg1"/>
                </a:solidFill>
              </a:rPr>
              <a:t>astery</a:t>
            </a:r>
            <a:endParaRPr lang="en-US" sz="15000" dirty="0">
              <a:ln w="19050">
                <a:solidFill>
                  <a:schemeClr val="tx1"/>
                </a:solidFill>
              </a:ln>
              <a:solidFill>
                <a:schemeClr val="bg1"/>
              </a:solidFill>
            </a:endParaRPr>
          </a:p>
        </p:txBody>
      </p:sp>
      <p:sp>
        <p:nvSpPr>
          <p:cNvPr id="3" name="Rectangle 2">
            <a:extLst>
              <a:ext uri="{FF2B5EF4-FFF2-40B4-BE49-F238E27FC236}">
                <a16:creationId xmlns:a16="http://schemas.microsoft.com/office/drawing/2014/main" id="{A76A8021-4D63-4D9F-A5DF-52536ECB5D2A}"/>
              </a:ext>
            </a:extLst>
          </p:cNvPr>
          <p:cNvSpPr/>
          <p:nvPr/>
        </p:nvSpPr>
        <p:spPr>
          <a:xfrm>
            <a:off x="923925" y="1809750"/>
            <a:ext cx="10210800" cy="2400657"/>
          </a:xfrm>
          <a:prstGeom prst="rect">
            <a:avLst/>
          </a:prstGeom>
          <a:ln>
            <a:noFill/>
          </a:ln>
        </p:spPr>
        <p:txBody>
          <a:bodyPr wrap="square">
            <a:spAutoFit/>
          </a:bodyPr>
          <a:lstStyle/>
          <a:p>
            <a:r>
              <a:rPr lang="en-US" sz="15000" b="1" dirty="0">
                <a:ln w="19050">
                  <a:solidFill>
                    <a:sysClr val="windowText" lastClr="000000"/>
                  </a:solidFill>
                </a:ln>
                <a:solidFill>
                  <a:srgbClr val="FFC627"/>
                </a:solidFill>
              </a:rPr>
              <a:t>A</a:t>
            </a:r>
            <a:r>
              <a:rPr lang="en-US" sz="15000" b="1" dirty="0">
                <a:ln w="19050">
                  <a:solidFill>
                    <a:sysClr val="windowText" lastClr="000000"/>
                  </a:solidFill>
                </a:ln>
                <a:solidFill>
                  <a:schemeClr val="bg1"/>
                </a:solidFill>
              </a:rPr>
              <a:t>utonomy</a:t>
            </a:r>
            <a:endParaRPr lang="en-US" sz="15000" dirty="0">
              <a:ln w="19050">
                <a:solidFill>
                  <a:schemeClr val="tx1"/>
                </a:solidFill>
              </a:ln>
              <a:solidFill>
                <a:schemeClr val="bg1"/>
              </a:solidFill>
            </a:endParaRPr>
          </a:p>
        </p:txBody>
      </p:sp>
      <p:sp>
        <p:nvSpPr>
          <p:cNvPr id="4" name="Rectangle 3">
            <a:extLst>
              <a:ext uri="{FF2B5EF4-FFF2-40B4-BE49-F238E27FC236}">
                <a16:creationId xmlns:a16="http://schemas.microsoft.com/office/drawing/2014/main" id="{AAFF0761-5662-4B8D-B20B-F20E64962586}"/>
              </a:ext>
            </a:extLst>
          </p:cNvPr>
          <p:cNvSpPr/>
          <p:nvPr/>
        </p:nvSpPr>
        <p:spPr>
          <a:xfrm>
            <a:off x="923925" y="3695700"/>
            <a:ext cx="10210800" cy="2400657"/>
          </a:xfrm>
          <a:prstGeom prst="rect">
            <a:avLst/>
          </a:prstGeom>
          <a:ln>
            <a:noFill/>
          </a:ln>
        </p:spPr>
        <p:txBody>
          <a:bodyPr wrap="square">
            <a:spAutoFit/>
          </a:bodyPr>
          <a:lstStyle/>
          <a:p>
            <a:r>
              <a:rPr lang="en-US" sz="15000" b="1" dirty="0">
                <a:ln w="19050">
                  <a:solidFill>
                    <a:sysClr val="windowText" lastClr="000000"/>
                  </a:solidFill>
                </a:ln>
                <a:solidFill>
                  <a:srgbClr val="FFC627"/>
                </a:solidFill>
              </a:rPr>
              <a:t>P</a:t>
            </a:r>
            <a:r>
              <a:rPr lang="en-US" sz="15000" b="1" dirty="0">
                <a:ln w="19050">
                  <a:solidFill>
                    <a:sysClr val="windowText" lastClr="000000"/>
                  </a:solidFill>
                </a:ln>
                <a:solidFill>
                  <a:schemeClr val="bg1"/>
                </a:solidFill>
              </a:rPr>
              <a:t>urpose</a:t>
            </a:r>
            <a:endParaRPr lang="en-US" sz="15000" dirty="0">
              <a:ln w="19050">
                <a:solidFill>
                  <a:schemeClr val="tx1"/>
                </a:solidFill>
              </a:ln>
              <a:solidFill>
                <a:schemeClr val="bg1"/>
              </a:solidFill>
            </a:endParaRPr>
          </a:p>
        </p:txBody>
      </p:sp>
    </p:spTree>
    <p:extLst>
      <p:ext uri="{BB962C8B-B14F-4D97-AF65-F5344CB8AC3E}">
        <p14:creationId xmlns:p14="http://schemas.microsoft.com/office/powerpoint/2010/main" val="30102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B00910-60D7-7044-8C48-4DA77852F7F2}"/>
              </a:ext>
            </a:extLst>
          </p:cNvPr>
          <p:cNvPicPr>
            <a:picLocks noChangeAspect="1"/>
          </p:cNvPicPr>
          <p:nvPr/>
        </p:nvPicPr>
        <p:blipFill>
          <a:blip r:embed="rId3"/>
          <a:stretch>
            <a:fillRect/>
          </a:stretch>
        </p:blipFill>
        <p:spPr>
          <a:xfrm>
            <a:off x="1490863" y="320040"/>
            <a:ext cx="9431304" cy="5486400"/>
          </a:xfrm>
          <a:prstGeom prst="rect">
            <a:avLst/>
          </a:prstGeom>
        </p:spPr>
      </p:pic>
      <p:sp>
        <p:nvSpPr>
          <p:cNvPr id="6" name="Title 1">
            <a:extLst>
              <a:ext uri="{FF2B5EF4-FFF2-40B4-BE49-F238E27FC236}">
                <a16:creationId xmlns:a16="http://schemas.microsoft.com/office/drawing/2014/main" id="{00483B6F-AB0A-41E4-A0FE-BB420F52BADA}"/>
              </a:ext>
            </a:extLst>
          </p:cNvPr>
          <p:cNvSpPr txBox="1">
            <a:spLocks/>
          </p:cNvSpPr>
          <p:nvPr/>
        </p:nvSpPr>
        <p:spPr>
          <a:xfrm rot="21281723">
            <a:off x="2645281" y="1233310"/>
            <a:ext cx="7428421" cy="3398599"/>
          </a:xfrm>
          <a:prstGeom prst="rect">
            <a:avLst/>
          </a:prstGeom>
        </p:spPr>
        <p:txBody>
          <a:bodyPr vert="horz" lIns="109728" tIns="54864" rIns="109728" bIns="54864"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600" b="1" dirty="0">
                <a:latin typeface="Arial" panose="020B0604020202020204" pitchFamily="34" charset="0"/>
                <a:cs typeface="Arial" panose="020B0604020202020204" pitchFamily="34" charset="0"/>
              </a:rPr>
              <a:t>CORE SKILL:  </a:t>
            </a:r>
            <a:r>
              <a:rPr lang="en-US" sz="9600" b="1" dirty="0">
                <a:solidFill>
                  <a:schemeClr val="bg1"/>
                </a:solidFill>
                <a:latin typeface="Arial" panose="020B0604020202020204" pitchFamily="34" charset="0"/>
                <a:cs typeface="Arial" panose="020B0604020202020204" pitchFamily="34" charset="0"/>
              </a:rPr>
              <a:t>DEEP LISTENING</a:t>
            </a:r>
          </a:p>
        </p:txBody>
      </p:sp>
      <p:pic>
        <p:nvPicPr>
          <p:cNvPr id="3" name="Picture 2" descr="A picture containing flower, drawing&#10;&#10;Description automatically generated">
            <a:extLst>
              <a:ext uri="{FF2B5EF4-FFF2-40B4-BE49-F238E27FC236}">
                <a16:creationId xmlns:a16="http://schemas.microsoft.com/office/drawing/2014/main" id="{87BEC296-2873-417B-93CF-8143AC106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977128">
            <a:off x="-233356" y="-820083"/>
            <a:ext cx="3448438" cy="3743286"/>
          </a:xfrm>
          <a:prstGeom prst="rect">
            <a:avLst/>
          </a:prstGeom>
        </p:spPr>
      </p:pic>
    </p:spTree>
    <p:extLst>
      <p:ext uri="{BB962C8B-B14F-4D97-AF65-F5344CB8AC3E}">
        <p14:creationId xmlns:p14="http://schemas.microsoft.com/office/powerpoint/2010/main" val="147107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50AB28-6C77-493B-8E7F-98C43BB4782D}"/>
              </a:ext>
            </a:extLst>
          </p:cNvPr>
          <p:cNvPicPr>
            <a:picLocks noChangeAspect="1"/>
          </p:cNvPicPr>
          <p:nvPr/>
        </p:nvPicPr>
        <p:blipFill rotWithShape="1">
          <a:blip r:embed="rId3">
            <a:extLst>
              <a:ext uri="{28A0092B-C50C-407E-A947-70E740481C1C}">
                <a14:useLocalDpi xmlns:a14="http://schemas.microsoft.com/office/drawing/2010/main" val="0"/>
              </a:ext>
            </a:extLst>
          </a:blip>
          <a:srcRect t="13112" b="20982"/>
          <a:stretch/>
        </p:blipFill>
        <p:spPr>
          <a:xfrm rot="245790">
            <a:off x="7022078" y="1025941"/>
            <a:ext cx="4801735" cy="4234544"/>
          </a:xfrm>
          <a:prstGeom prst="rect">
            <a:avLst/>
          </a:prstGeom>
          <a:effectLst>
            <a:outerShdw blurRad="50800" dist="76200" dir="8100000" algn="tr" rotWithShape="0">
              <a:prstClr val="black">
                <a:alpha val="11000"/>
              </a:prstClr>
            </a:outerShdw>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112" b="20982"/>
          <a:stretch/>
        </p:blipFill>
        <p:spPr>
          <a:xfrm rot="21392505">
            <a:off x="747495" y="1051073"/>
            <a:ext cx="4801735" cy="4234544"/>
          </a:xfrm>
          <a:prstGeom prst="rect">
            <a:avLst/>
          </a:prstGeom>
          <a:effectLst>
            <a:outerShdw blurRad="50800" dist="76200" dir="8100000" algn="tr" rotWithShape="0">
              <a:prstClr val="black">
                <a:alpha val="11000"/>
              </a:prstClr>
            </a:outerShdw>
          </a:effectLst>
        </p:spPr>
      </p:pic>
      <p:pic>
        <p:nvPicPr>
          <p:cNvPr id="7" name="Picture 6"/>
          <p:cNvPicPr>
            <a:picLocks noChangeAspect="1"/>
          </p:cNvPicPr>
          <p:nvPr/>
        </p:nvPicPr>
        <p:blipFill>
          <a:blip r:embed="rId4"/>
          <a:stretch>
            <a:fillRect/>
          </a:stretch>
        </p:blipFill>
        <p:spPr>
          <a:xfrm>
            <a:off x="1385669" y="3777259"/>
            <a:ext cx="1008113" cy="961496"/>
          </a:xfrm>
          <a:prstGeom prst="rect">
            <a:avLst/>
          </a:prstGeom>
        </p:spPr>
      </p:pic>
      <p:pic>
        <p:nvPicPr>
          <p:cNvPr id="10" name="Picture 9">
            <a:extLst>
              <a:ext uri="{FF2B5EF4-FFF2-40B4-BE49-F238E27FC236}">
                <a16:creationId xmlns:a16="http://schemas.microsoft.com/office/drawing/2014/main" id="{777743CA-57F7-45E5-8054-A718291536EF}"/>
              </a:ext>
            </a:extLst>
          </p:cNvPr>
          <p:cNvPicPr>
            <a:picLocks noChangeAspect="1"/>
          </p:cNvPicPr>
          <p:nvPr/>
        </p:nvPicPr>
        <p:blipFill>
          <a:blip r:embed="rId5"/>
          <a:stretch>
            <a:fillRect/>
          </a:stretch>
        </p:blipFill>
        <p:spPr>
          <a:xfrm>
            <a:off x="0" y="5929132"/>
            <a:ext cx="12192000" cy="928868"/>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16F0C5D-EA44-4DC9-9C0F-CAD64419C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20136">
            <a:off x="7547261" y="1835560"/>
            <a:ext cx="2349675" cy="234967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289E752-4749-45E9-BEC6-AD325AF423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89541">
            <a:off x="1901930" y="1752208"/>
            <a:ext cx="2475004" cy="247500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5752743B-F33F-48EF-91CF-77BBFE9EF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0259">
            <a:off x="9090896" y="1917809"/>
            <a:ext cx="2349675" cy="2349675"/>
          </a:xfrm>
          <a:prstGeom prst="rect">
            <a:avLst/>
          </a:prstGeom>
        </p:spPr>
      </p:pic>
      <p:pic>
        <p:nvPicPr>
          <p:cNvPr id="13" name="Picture 12">
            <a:extLst>
              <a:ext uri="{FF2B5EF4-FFF2-40B4-BE49-F238E27FC236}">
                <a16:creationId xmlns:a16="http://schemas.microsoft.com/office/drawing/2014/main" id="{51B06EEC-5F33-4FF0-A56E-6410D0025338}"/>
              </a:ext>
            </a:extLst>
          </p:cNvPr>
          <p:cNvPicPr>
            <a:picLocks noChangeAspect="1"/>
          </p:cNvPicPr>
          <p:nvPr/>
        </p:nvPicPr>
        <p:blipFill>
          <a:blip r:embed="rId4"/>
          <a:stretch>
            <a:fillRect/>
          </a:stretch>
        </p:blipFill>
        <p:spPr>
          <a:xfrm>
            <a:off x="7267798" y="3645474"/>
            <a:ext cx="1008113" cy="961496"/>
          </a:xfrm>
          <a:prstGeom prst="rect">
            <a:avLst/>
          </a:prstGeom>
        </p:spPr>
      </p:pic>
      <p:sp>
        <p:nvSpPr>
          <p:cNvPr id="2" name="TextBox 1">
            <a:extLst>
              <a:ext uri="{FF2B5EF4-FFF2-40B4-BE49-F238E27FC236}">
                <a16:creationId xmlns:a16="http://schemas.microsoft.com/office/drawing/2014/main" id="{0C88F22A-D33D-489C-853A-9F2D43EC2B08}"/>
              </a:ext>
            </a:extLst>
          </p:cNvPr>
          <p:cNvSpPr txBox="1"/>
          <p:nvPr/>
        </p:nvSpPr>
        <p:spPr>
          <a:xfrm rot="21397323">
            <a:off x="1876272" y="4221289"/>
            <a:ext cx="3253154" cy="892552"/>
          </a:xfrm>
          <a:prstGeom prst="rect">
            <a:avLst/>
          </a:prstGeom>
          <a:noFill/>
        </p:spPr>
        <p:txBody>
          <a:bodyPr wrap="square" rtlCol="0">
            <a:spAutoFit/>
          </a:bodyPr>
          <a:lstStyle/>
          <a:p>
            <a:r>
              <a:rPr lang="en-US" sz="3200" b="1" dirty="0"/>
              <a:t>FOCUS ON SELF</a:t>
            </a:r>
          </a:p>
          <a:p>
            <a:r>
              <a:rPr lang="en-US" sz="2000" dirty="0"/>
              <a:t>What does this mean to me?</a:t>
            </a:r>
          </a:p>
        </p:txBody>
      </p:sp>
      <p:sp>
        <p:nvSpPr>
          <p:cNvPr id="15" name="TextBox 14">
            <a:extLst>
              <a:ext uri="{FF2B5EF4-FFF2-40B4-BE49-F238E27FC236}">
                <a16:creationId xmlns:a16="http://schemas.microsoft.com/office/drawing/2014/main" id="{BF886D3F-6E15-4478-B9AB-8FC5BF4814A0}"/>
              </a:ext>
            </a:extLst>
          </p:cNvPr>
          <p:cNvSpPr txBox="1"/>
          <p:nvPr/>
        </p:nvSpPr>
        <p:spPr>
          <a:xfrm rot="254665">
            <a:off x="7757753" y="4220805"/>
            <a:ext cx="3417159" cy="892552"/>
          </a:xfrm>
          <a:prstGeom prst="rect">
            <a:avLst/>
          </a:prstGeom>
          <a:noFill/>
        </p:spPr>
        <p:txBody>
          <a:bodyPr wrap="square" rtlCol="0">
            <a:spAutoFit/>
          </a:bodyPr>
          <a:lstStyle/>
          <a:p>
            <a:r>
              <a:rPr lang="en-US" sz="3200" b="1" dirty="0"/>
              <a:t>FOCUS ON OTHERS</a:t>
            </a:r>
          </a:p>
          <a:p>
            <a:r>
              <a:rPr lang="en-US" sz="2000" dirty="0"/>
              <a:t>What does this mean to them?</a:t>
            </a:r>
          </a:p>
        </p:txBody>
      </p:sp>
    </p:spTree>
    <p:extLst>
      <p:ext uri="{BB962C8B-B14F-4D97-AF65-F5344CB8AC3E}">
        <p14:creationId xmlns:p14="http://schemas.microsoft.com/office/powerpoint/2010/main" val="2853568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7743CA-57F7-45E5-8054-A718291536EF}"/>
              </a:ext>
            </a:extLst>
          </p:cNvPr>
          <p:cNvPicPr>
            <a:picLocks noChangeAspect="1"/>
          </p:cNvPicPr>
          <p:nvPr/>
        </p:nvPicPr>
        <p:blipFill>
          <a:blip r:embed="rId3"/>
          <a:stretch>
            <a:fillRect/>
          </a:stretch>
        </p:blipFill>
        <p:spPr>
          <a:xfrm>
            <a:off x="0" y="5929132"/>
            <a:ext cx="12192000" cy="928868"/>
          </a:xfrm>
          <a:prstGeom prst="rect">
            <a:avLst/>
          </a:prstGeom>
        </p:spPr>
      </p:pic>
      <p:grpSp>
        <p:nvGrpSpPr>
          <p:cNvPr id="6" name="Group 5">
            <a:extLst>
              <a:ext uri="{FF2B5EF4-FFF2-40B4-BE49-F238E27FC236}">
                <a16:creationId xmlns:a16="http://schemas.microsoft.com/office/drawing/2014/main" id="{3D2EA121-9D08-4274-9E32-168134C5216F}"/>
              </a:ext>
            </a:extLst>
          </p:cNvPr>
          <p:cNvGrpSpPr/>
          <p:nvPr/>
        </p:nvGrpSpPr>
        <p:grpSpPr>
          <a:xfrm>
            <a:off x="1734502" y="601096"/>
            <a:ext cx="7671349" cy="1763546"/>
            <a:chOff x="1734502" y="601096"/>
            <a:chExt cx="7671349" cy="1763546"/>
          </a:xfrm>
        </p:grpSpPr>
        <p:sp>
          <p:nvSpPr>
            <p:cNvPr id="15" name="Title 1">
              <a:extLst>
                <a:ext uri="{FF2B5EF4-FFF2-40B4-BE49-F238E27FC236}">
                  <a16:creationId xmlns:a16="http://schemas.microsoft.com/office/drawing/2014/main" id="{1E59C41B-D3AA-4441-940C-56C56B84A61A}"/>
                </a:ext>
              </a:extLst>
            </p:cNvPr>
            <p:cNvSpPr txBox="1">
              <a:spLocks/>
            </p:cNvSpPr>
            <p:nvPr/>
          </p:nvSpPr>
          <p:spPr>
            <a:xfrm rot="21336859">
              <a:off x="1786509" y="643918"/>
              <a:ext cx="7606547" cy="1691741"/>
            </a:xfrm>
            <a:prstGeom prst="rect">
              <a:avLst/>
            </a:prstGeom>
            <a:solidFill>
              <a:srgbClr val="FFFFFF"/>
            </a:solidFill>
            <a:ln w="57150">
              <a:solidFill>
                <a:schemeClr val="tx1"/>
              </a:solidFill>
              <a:prstDash val="solid"/>
              <a:extLst>
                <a:ext uri="{C807C97D-BFC1-408E-A445-0C87EB9F89A2}">
                  <ask:lineSketchStyleProps xmlns:ask="http://schemas.microsoft.com/office/drawing/2018/sketchyshapes" sd="3645917167">
                    <a:custGeom>
                      <a:avLst/>
                      <a:gdLst>
                        <a:gd name="connsiteX0" fmla="*/ 0 w 7606547"/>
                        <a:gd name="connsiteY0" fmla="*/ 0 h 1397295"/>
                        <a:gd name="connsiteX1" fmla="*/ 432988 w 7606547"/>
                        <a:gd name="connsiteY1" fmla="*/ 0 h 1397295"/>
                        <a:gd name="connsiteX2" fmla="*/ 1094173 w 7606547"/>
                        <a:gd name="connsiteY2" fmla="*/ 0 h 1397295"/>
                        <a:gd name="connsiteX3" fmla="*/ 1831422 w 7606547"/>
                        <a:gd name="connsiteY3" fmla="*/ 0 h 1397295"/>
                        <a:gd name="connsiteX4" fmla="*/ 2492607 w 7606547"/>
                        <a:gd name="connsiteY4" fmla="*/ 0 h 1397295"/>
                        <a:gd name="connsiteX5" fmla="*/ 3229857 w 7606547"/>
                        <a:gd name="connsiteY5" fmla="*/ 0 h 1397295"/>
                        <a:gd name="connsiteX6" fmla="*/ 3967107 w 7606547"/>
                        <a:gd name="connsiteY6" fmla="*/ 0 h 1397295"/>
                        <a:gd name="connsiteX7" fmla="*/ 4400095 w 7606547"/>
                        <a:gd name="connsiteY7" fmla="*/ 0 h 1397295"/>
                        <a:gd name="connsiteX8" fmla="*/ 4985214 w 7606547"/>
                        <a:gd name="connsiteY8" fmla="*/ 0 h 1397295"/>
                        <a:gd name="connsiteX9" fmla="*/ 5494267 w 7606547"/>
                        <a:gd name="connsiteY9" fmla="*/ 0 h 1397295"/>
                        <a:gd name="connsiteX10" fmla="*/ 6231517 w 7606547"/>
                        <a:gd name="connsiteY10" fmla="*/ 0 h 1397295"/>
                        <a:gd name="connsiteX11" fmla="*/ 6892702 w 7606547"/>
                        <a:gd name="connsiteY11" fmla="*/ 0 h 1397295"/>
                        <a:gd name="connsiteX12" fmla="*/ 7606547 w 7606547"/>
                        <a:gd name="connsiteY12" fmla="*/ 0 h 1397295"/>
                        <a:gd name="connsiteX13" fmla="*/ 7606547 w 7606547"/>
                        <a:gd name="connsiteY13" fmla="*/ 437819 h 1397295"/>
                        <a:gd name="connsiteX14" fmla="*/ 7606547 w 7606547"/>
                        <a:gd name="connsiteY14" fmla="*/ 931530 h 1397295"/>
                        <a:gd name="connsiteX15" fmla="*/ 7606547 w 7606547"/>
                        <a:gd name="connsiteY15" fmla="*/ 1397295 h 1397295"/>
                        <a:gd name="connsiteX16" fmla="*/ 6945363 w 7606547"/>
                        <a:gd name="connsiteY16" fmla="*/ 1397295 h 1397295"/>
                        <a:gd name="connsiteX17" fmla="*/ 6360244 w 7606547"/>
                        <a:gd name="connsiteY17" fmla="*/ 1397295 h 1397295"/>
                        <a:gd name="connsiteX18" fmla="*/ 5851190 w 7606547"/>
                        <a:gd name="connsiteY18" fmla="*/ 1397295 h 1397295"/>
                        <a:gd name="connsiteX19" fmla="*/ 5342136 w 7606547"/>
                        <a:gd name="connsiteY19" fmla="*/ 1397295 h 1397295"/>
                        <a:gd name="connsiteX20" fmla="*/ 4909148 w 7606547"/>
                        <a:gd name="connsiteY20" fmla="*/ 1397295 h 1397295"/>
                        <a:gd name="connsiteX21" fmla="*/ 4552226 w 7606547"/>
                        <a:gd name="connsiteY21" fmla="*/ 1397295 h 1397295"/>
                        <a:gd name="connsiteX22" fmla="*/ 4195303 w 7606547"/>
                        <a:gd name="connsiteY22" fmla="*/ 1397295 h 1397295"/>
                        <a:gd name="connsiteX23" fmla="*/ 3762315 w 7606547"/>
                        <a:gd name="connsiteY23" fmla="*/ 1397295 h 1397295"/>
                        <a:gd name="connsiteX24" fmla="*/ 3025065 w 7606547"/>
                        <a:gd name="connsiteY24" fmla="*/ 1397295 h 1397295"/>
                        <a:gd name="connsiteX25" fmla="*/ 2287815 w 7606547"/>
                        <a:gd name="connsiteY25" fmla="*/ 1397295 h 1397295"/>
                        <a:gd name="connsiteX26" fmla="*/ 1854827 w 7606547"/>
                        <a:gd name="connsiteY26" fmla="*/ 1397295 h 1397295"/>
                        <a:gd name="connsiteX27" fmla="*/ 1117577 w 7606547"/>
                        <a:gd name="connsiteY27" fmla="*/ 1397295 h 1397295"/>
                        <a:gd name="connsiteX28" fmla="*/ 760655 w 7606547"/>
                        <a:gd name="connsiteY28" fmla="*/ 1397295 h 1397295"/>
                        <a:gd name="connsiteX29" fmla="*/ 0 w 7606547"/>
                        <a:gd name="connsiteY29" fmla="*/ 1397295 h 1397295"/>
                        <a:gd name="connsiteX30" fmla="*/ 0 w 7606547"/>
                        <a:gd name="connsiteY30" fmla="*/ 945503 h 1397295"/>
                        <a:gd name="connsiteX31" fmla="*/ 0 w 7606547"/>
                        <a:gd name="connsiteY31" fmla="*/ 493711 h 1397295"/>
                        <a:gd name="connsiteX32" fmla="*/ 0 w 7606547"/>
                        <a:gd name="connsiteY32" fmla="*/ 0 h 139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06547" h="1397295" fill="none" extrusionOk="0">
                          <a:moveTo>
                            <a:pt x="0" y="0"/>
                          </a:moveTo>
                          <a:cubicBezTo>
                            <a:pt x="145620" y="-2950"/>
                            <a:pt x="268034" y="34608"/>
                            <a:pt x="432988" y="0"/>
                          </a:cubicBezTo>
                          <a:cubicBezTo>
                            <a:pt x="597942" y="-34608"/>
                            <a:pt x="803580" y="52061"/>
                            <a:pt x="1094173" y="0"/>
                          </a:cubicBezTo>
                          <a:cubicBezTo>
                            <a:pt x="1384766" y="-52061"/>
                            <a:pt x="1504062" y="52579"/>
                            <a:pt x="1831422" y="0"/>
                          </a:cubicBezTo>
                          <a:cubicBezTo>
                            <a:pt x="2158782" y="-52579"/>
                            <a:pt x="2212076" y="23945"/>
                            <a:pt x="2492607" y="0"/>
                          </a:cubicBezTo>
                          <a:cubicBezTo>
                            <a:pt x="2773139" y="-23945"/>
                            <a:pt x="2962973" y="57731"/>
                            <a:pt x="3229857" y="0"/>
                          </a:cubicBezTo>
                          <a:cubicBezTo>
                            <a:pt x="3496741" y="-57731"/>
                            <a:pt x="3700971" y="8884"/>
                            <a:pt x="3967107" y="0"/>
                          </a:cubicBezTo>
                          <a:cubicBezTo>
                            <a:pt x="4233243" y="-8884"/>
                            <a:pt x="4199031" y="47678"/>
                            <a:pt x="4400095" y="0"/>
                          </a:cubicBezTo>
                          <a:cubicBezTo>
                            <a:pt x="4601159" y="-47678"/>
                            <a:pt x="4854012" y="24760"/>
                            <a:pt x="4985214" y="0"/>
                          </a:cubicBezTo>
                          <a:cubicBezTo>
                            <a:pt x="5116416" y="-24760"/>
                            <a:pt x="5380122" y="42058"/>
                            <a:pt x="5494267" y="0"/>
                          </a:cubicBezTo>
                          <a:cubicBezTo>
                            <a:pt x="5608412" y="-42058"/>
                            <a:pt x="6032078" y="17198"/>
                            <a:pt x="6231517" y="0"/>
                          </a:cubicBezTo>
                          <a:cubicBezTo>
                            <a:pt x="6430956" y="-17198"/>
                            <a:pt x="6703512" y="6487"/>
                            <a:pt x="6892702" y="0"/>
                          </a:cubicBezTo>
                          <a:cubicBezTo>
                            <a:pt x="7081892" y="-6487"/>
                            <a:pt x="7401021" y="66347"/>
                            <a:pt x="7606547" y="0"/>
                          </a:cubicBezTo>
                          <a:cubicBezTo>
                            <a:pt x="7617262" y="110979"/>
                            <a:pt x="7562305" y="338814"/>
                            <a:pt x="7606547" y="437819"/>
                          </a:cubicBezTo>
                          <a:cubicBezTo>
                            <a:pt x="7650789" y="536824"/>
                            <a:pt x="7556416" y="827170"/>
                            <a:pt x="7606547" y="931530"/>
                          </a:cubicBezTo>
                          <a:cubicBezTo>
                            <a:pt x="7656678" y="1035890"/>
                            <a:pt x="7596436" y="1184826"/>
                            <a:pt x="7606547" y="1397295"/>
                          </a:cubicBezTo>
                          <a:cubicBezTo>
                            <a:pt x="7380068" y="1407070"/>
                            <a:pt x="7159877" y="1338238"/>
                            <a:pt x="6945363" y="1397295"/>
                          </a:cubicBezTo>
                          <a:cubicBezTo>
                            <a:pt x="6730849" y="1456352"/>
                            <a:pt x="6633281" y="1353191"/>
                            <a:pt x="6360244" y="1397295"/>
                          </a:cubicBezTo>
                          <a:cubicBezTo>
                            <a:pt x="6087207" y="1441399"/>
                            <a:pt x="6030614" y="1365710"/>
                            <a:pt x="5851190" y="1397295"/>
                          </a:cubicBezTo>
                          <a:cubicBezTo>
                            <a:pt x="5671766" y="1428880"/>
                            <a:pt x="5500694" y="1376370"/>
                            <a:pt x="5342136" y="1397295"/>
                          </a:cubicBezTo>
                          <a:cubicBezTo>
                            <a:pt x="5183578" y="1418220"/>
                            <a:pt x="5006716" y="1365707"/>
                            <a:pt x="4909148" y="1397295"/>
                          </a:cubicBezTo>
                          <a:cubicBezTo>
                            <a:pt x="4811580" y="1428883"/>
                            <a:pt x="4707549" y="1379800"/>
                            <a:pt x="4552226" y="1397295"/>
                          </a:cubicBezTo>
                          <a:cubicBezTo>
                            <a:pt x="4396903" y="1414790"/>
                            <a:pt x="4310304" y="1395911"/>
                            <a:pt x="4195303" y="1397295"/>
                          </a:cubicBezTo>
                          <a:cubicBezTo>
                            <a:pt x="4080302" y="1398679"/>
                            <a:pt x="3901007" y="1391407"/>
                            <a:pt x="3762315" y="1397295"/>
                          </a:cubicBezTo>
                          <a:cubicBezTo>
                            <a:pt x="3623623" y="1403183"/>
                            <a:pt x="3290406" y="1311925"/>
                            <a:pt x="3025065" y="1397295"/>
                          </a:cubicBezTo>
                          <a:cubicBezTo>
                            <a:pt x="2759724" y="1482665"/>
                            <a:pt x="2598749" y="1353324"/>
                            <a:pt x="2287815" y="1397295"/>
                          </a:cubicBezTo>
                          <a:cubicBezTo>
                            <a:pt x="1976881" y="1441266"/>
                            <a:pt x="2010742" y="1347961"/>
                            <a:pt x="1854827" y="1397295"/>
                          </a:cubicBezTo>
                          <a:cubicBezTo>
                            <a:pt x="1698912" y="1446629"/>
                            <a:pt x="1421162" y="1386541"/>
                            <a:pt x="1117577" y="1397295"/>
                          </a:cubicBezTo>
                          <a:cubicBezTo>
                            <a:pt x="813992" y="1408049"/>
                            <a:pt x="848818" y="1365192"/>
                            <a:pt x="760655" y="1397295"/>
                          </a:cubicBezTo>
                          <a:cubicBezTo>
                            <a:pt x="672492" y="1429398"/>
                            <a:pt x="309571" y="1312685"/>
                            <a:pt x="0" y="1397295"/>
                          </a:cubicBezTo>
                          <a:cubicBezTo>
                            <a:pt x="-28336" y="1302529"/>
                            <a:pt x="8219" y="1070704"/>
                            <a:pt x="0" y="945503"/>
                          </a:cubicBezTo>
                          <a:cubicBezTo>
                            <a:pt x="-8219" y="820302"/>
                            <a:pt x="40872" y="666580"/>
                            <a:pt x="0" y="493711"/>
                          </a:cubicBezTo>
                          <a:cubicBezTo>
                            <a:pt x="-40872" y="320842"/>
                            <a:pt x="53386" y="126685"/>
                            <a:pt x="0" y="0"/>
                          </a:cubicBezTo>
                          <a:close/>
                        </a:path>
                        <a:path w="7606547" h="1397295" stroke="0" extrusionOk="0">
                          <a:moveTo>
                            <a:pt x="0" y="0"/>
                          </a:moveTo>
                          <a:cubicBezTo>
                            <a:pt x="180189" y="-11933"/>
                            <a:pt x="332300" y="13971"/>
                            <a:pt x="509054" y="0"/>
                          </a:cubicBezTo>
                          <a:cubicBezTo>
                            <a:pt x="685808" y="-13971"/>
                            <a:pt x="915848" y="59559"/>
                            <a:pt x="1170238" y="0"/>
                          </a:cubicBezTo>
                          <a:cubicBezTo>
                            <a:pt x="1424628" y="-59559"/>
                            <a:pt x="1465343" y="4928"/>
                            <a:pt x="1679292" y="0"/>
                          </a:cubicBezTo>
                          <a:cubicBezTo>
                            <a:pt x="1893241" y="-4928"/>
                            <a:pt x="2127623" y="3312"/>
                            <a:pt x="2416541" y="0"/>
                          </a:cubicBezTo>
                          <a:cubicBezTo>
                            <a:pt x="2705459" y="-3312"/>
                            <a:pt x="2702521" y="25818"/>
                            <a:pt x="2849530" y="0"/>
                          </a:cubicBezTo>
                          <a:cubicBezTo>
                            <a:pt x="2996539" y="-25818"/>
                            <a:pt x="3126771" y="18367"/>
                            <a:pt x="3358583" y="0"/>
                          </a:cubicBezTo>
                          <a:cubicBezTo>
                            <a:pt x="3590395" y="-18367"/>
                            <a:pt x="3935000" y="36574"/>
                            <a:pt x="4095833" y="0"/>
                          </a:cubicBezTo>
                          <a:cubicBezTo>
                            <a:pt x="4256666" y="-36574"/>
                            <a:pt x="4428890" y="46006"/>
                            <a:pt x="4757017" y="0"/>
                          </a:cubicBezTo>
                          <a:cubicBezTo>
                            <a:pt x="5085144" y="-46006"/>
                            <a:pt x="4983076" y="11927"/>
                            <a:pt x="5113940" y="0"/>
                          </a:cubicBezTo>
                          <a:cubicBezTo>
                            <a:pt x="5244804" y="-11927"/>
                            <a:pt x="5479366" y="26876"/>
                            <a:pt x="5622994" y="0"/>
                          </a:cubicBezTo>
                          <a:cubicBezTo>
                            <a:pt x="5766622" y="-26876"/>
                            <a:pt x="6129595" y="71281"/>
                            <a:pt x="6284178" y="0"/>
                          </a:cubicBezTo>
                          <a:cubicBezTo>
                            <a:pt x="6438761" y="-71281"/>
                            <a:pt x="6663784" y="6370"/>
                            <a:pt x="6793232" y="0"/>
                          </a:cubicBezTo>
                          <a:cubicBezTo>
                            <a:pt x="6922680" y="-6370"/>
                            <a:pt x="7366736" y="3827"/>
                            <a:pt x="7606547" y="0"/>
                          </a:cubicBezTo>
                          <a:cubicBezTo>
                            <a:pt x="7658524" y="188112"/>
                            <a:pt x="7559299" y="348088"/>
                            <a:pt x="7606547" y="451792"/>
                          </a:cubicBezTo>
                          <a:cubicBezTo>
                            <a:pt x="7653795" y="555496"/>
                            <a:pt x="7600797" y="761887"/>
                            <a:pt x="7606547" y="931530"/>
                          </a:cubicBezTo>
                          <a:cubicBezTo>
                            <a:pt x="7612297" y="1101173"/>
                            <a:pt x="7571832" y="1172570"/>
                            <a:pt x="7606547" y="1397295"/>
                          </a:cubicBezTo>
                          <a:cubicBezTo>
                            <a:pt x="7486520" y="1425481"/>
                            <a:pt x="7390620" y="1392297"/>
                            <a:pt x="7249624" y="1397295"/>
                          </a:cubicBezTo>
                          <a:cubicBezTo>
                            <a:pt x="7108628" y="1402293"/>
                            <a:pt x="6923865" y="1372635"/>
                            <a:pt x="6816636" y="1397295"/>
                          </a:cubicBezTo>
                          <a:cubicBezTo>
                            <a:pt x="6709407" y="1421955"/>
                            <a:pt x="6504841" y="1392996"/>
                            <a:pt x="6307583" y="1397295"/>
                          </a:cubicBezTo>
                          <a:cubicBezTo>
                            <a:pt x="6110325" y="1401594"/>
                            <a:pt x="5986411" y="1395414"/>
                            <a:pt x="5798529" y="1397295"/>
                          </a:cubicBezTo>
                          <a:cubicBezTo>
                            <a:pt x="5610647" y="1399176"/>
                            <a:pt x="5328360" y="1351112"/>
                            <a:pt x="5137345" y="1397295"/>
                          </a:cubicBezTo>
                          <a:cubicBezTo>
                            <a:pt x="4946330" y="1443478"/>
                            <a:pt x="4809837" y="1388623"/>
                            <a:pt x="4628291" y="1397295"/>
                          </a:cubicBezTo>
                          <a:cubicBezTo>
                            <a:pt x="4446745" y="1405967"/>
                            <a:pt x="4403081" y="1375496"/>
                            <a:pt x="4271369" y="1397295"/>
                          </a:cubicBezTo>
                          <a:cubicBezTo>
                            <a:pt x="4139657" y="1419094"/>
                            <a:pt x="3943499" y="1394178"/>
                            <a:pt x="3762315" y="1397295"/>
                          </a:cubicBezTo>
                          <a:cubicBezTo>
                            <a:pt x="3581131" y="1400412"/>
                            <a:pt x="3192164" y="1386962"/>
                            <a:pt x="3025065" y="1397295"/>
                          </a:cubicBezTo>
                          <a:cubicBezTo>
                            <a:pt x="2857966" y="1407628"/>
                            <a:pt x="2828665" y="1376766"/>
                            <a:pt x="2668143" y="1397295"/>
                          </a:cubicBezTo>
                          <a:cubicBezTo>
                            <a:pt x="2507621" y="1417824"/>
                            <a:pt x="2416893" y="1382234"/>
                            <a:pt x="2235155" y="1397295"/>
                          </a:cubicBezTo>
                          <a:cubicBezTo>
                            <a:pt x="2053417" y="1412356"/>
                            <a:pt x="2031662" y="1366823"/>
                            <a:pt x="1878232" y="1397295"/>
                          </a:cubicBezTo>
                          <a:cubicBezTo>
                            <a:pt x="1724802" y="1427767"/>
                            <a:pt x="1534303" y="1385117"/>
                            <a:pt x="1217048" y="1397295"/>
                          </a:cubicBezTo>
                          <a:cubicBezTo>
                            <a:pt x="899793" y="1409473"/>
                            <a:pt x="694709" y="1337589"/>
                            <a:pt x="555863" y="1397295"/>
                          </a:cubicBezTo>
                          <a:cubicBezTo>
                            <a:pt x="417018" y="1457001"/>
                            <a:pt x="226325" y="1392262"/>
                            <a:pt x="0" y="1397295"/>
                          </a:cubicBezTo>
                          <a:cubicBezTo>
                            <a:pt x="-36190" y="1215082"/>
                            <a:pt x="53670" y="1124450"/>
                            <a:pt x="0" y="931530"/>
                          </a:cubicBezTo>
                          <a:cubicBezTo>
                            <a:pt x="-53670" y="738611"/>
                            <a:pt x="22821" y="659160"/>
                            <a:pt x="0" y="493711"/>
                          </a:cubicBezTo>
                          <a:cubicBezTo>
                            <a:pt x="-22821" y="328262"/>
                            <a:pt x="42607" y="226574"/>
                            <a:pt x="0" y="0"/>
                          </a:cubicBezTo>
                          <a:close/>
                        </a:path>
                      </a:pathLst>
                    </a:custGeom>
                    <ask:type>
                      <ask:lineSketchNone/>
                    </ask:type>
                  </ask:lineSketchStyleProps>
                </a:ext>
              </a:extLst>
            </a:ln>
          </p:spPr>
          <p:txBody>
            <a:bodyPr vert="horz" lIns="91440" tIns="45720" rIns="91440" bIns="45720" rtlCol="0" anchor="ctr">
              <a:normAutofit/>
            </a:bodyPr>
            <a:lstStyle>
              <a:lvl1pPr algn="ctr" defTabSz="548640" rtl="0" eaLnBrk="1" latinLnBrk="0" hangingPunct="1">
                <a:spcBef>
                  <a:spcPct val="0"/>
                </a:spcBef>
                <a:buNone/>
                <a:defRPr sz="5280" kern="1200">
                  <a:solidFill>
                    <a:schemeClr val="tx1"/>
                  </a:solidFill>
                  <a:latin typeface="+mj-lt"/>
                  <a:ea typeface="+mj-ea"/>
                  <a:cs typeface="+mj-cs"/>
                </a:defRPr>
              </a:lvl1pPr>
            </a:lstStyle>
            <a:p>
              <a:pPr algn="l"/>
              <a:r>
                <a:rPr lang="en-US" sz="4800" dirty="0">
                  <a:solidFill>
                    <a:sysClr val="windowText" lastClr="000000"/>
                  </a:solidFill>
                  <a:latin typeface="Arial" panose="020B0604020202020204" pitchFamily="34" charset="0"/>
                  <a:cs typeface="Arial" panose="020B0604020202020204" pitchFamily="34" charset="0"/>
                </a:rPr>
                <a:t>What did you hear your partner values?</a:t>
              </a:r>
            </a:p>
          </p:txBody>
        </p:sp>
        <p:sp>
          <p:nvSpPr>
            <p:cNvPr id="5" name="Rectangle 4">
              <a:extLst>
                <a:ext uri="{FF2B5EF4-FFF2-40B4-BE49-F238E27FC236}">
                  <a16:creationId xmlns:a16="http://schemas.microsoft.com/office/drawing/2014/main" id="{144D5692-C617-4698-B8E6-85D46433EFFA}"/>
                </a:ext>
              </a:extLst>
            </p:cNvPr>
            <p:cNvSpPr/>
            <p:nvPr/>
          </p:nvSpPr>
          <p:spPr>
            <a:xfrm rot="21189919">
              <a:off x="1734502" y="601096"/>
              <a:ext cx="7671349" cy="1763546"/>
            </a:xfrm>
            <a:prstGeom prst="rect">
              <a:avLst/>
            </a:prstGeom>
            <a:noFill/>
            <a:ln w="57150">
              <a:solidFill>
                <a:srgbClr val="FFC6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95F87551-5D35-4513-9152-36771B998F2D}"/>
              </a:ext>
            </a:extLst>
          </p:cNvPr>
          <p:cNvGrpSpPr/>
          <p:nvPr/>
        </p:nvGrpSpPr>
        <p:grpSpPr>
          <a:xfrm>
            <a:off x="1997288" y="3297578"/>
            <a:ext cx="7357084" cy="1763546"/>
            <a:chOff x="1997288" y="3297578"/>
            <a:chExt cx="7357084" cy="1763546"/>
          </a:xfrm>
        </p:grpSpPr>
        <p:sp>
          <p:nvSpPr>
            <p:cNvPr id="16" name="Title 1">
              <a:extLst>
                <a:ext uri="{FF2B5EF4-FFF2-40B4-BE49-F238E27FC236}">
                  <a16:creationId xmlns:a16="http://schemas.microsoft.com/office/drawing/2014/main" id="{FAFE6B7D-9189-4C7A-95D1-15A66876A8E2}"/>
                </a:ext>
              </a:extLst>
            </p:cNvPr>
            <p:cNvSpPr txBox="1">
              <a:spLocks/>
            </p:cNvSpPr>
            <p:nvPr/>
          </p:nvSpPr>
          <p:spPr>
            <a:xfrm rot="21336859">
              <a:off x="2125824" y="3353433"/>
              <a:ext cx="7225139" cy="1671885"/>
            </a:xfrm>
            <a:prstGeom prst="rect">
              <a:avLst/>
            </a:prstGeom>
            <a:solidFill>
              <a:srgbClr val="FFFFFF"/>
            </a:solidFill>
            <a:ln w="57150">
              <a:solidFill>
                <a:schemeClr val="tx1"/>
              </a:solidFill>
              <a:prstDash val="solid"/>
              <a:extLst>
                <a:ext uri="{C807C97D-BFC1-408E-A445-0C87EB9F89A2}">
                  <ask:lineSketchStyleProps xmlns:ask="http://schemas.microsoft.com/office/drawing/2018/sketchyshapes" sd="1490146077">
                    <a:custGeom>
                      <a:avLst/>
                      <a:gdLst>
                        <a:gd name="connsiteX0" fmla="*/ 0 w 7225139"/>
                        <a:gd name="connsiteY0" fmla="*/ 0 h 1516435"/>
                        <a:gd name="connsiteX1" fmla="*/ 483529 w 7225139"/>
                        <a:gd name="connsiteY1" fmla="*/ 0 h 1516435"/>
                        <a:gd name="connsiteX2" fmla="*/ 1111560 w 7225139"/>
                        <a:gd name="connsiteY2" fmla="*/ 0 h 1516435"/>
                        <a:gd name="connsiteX3" fmla="*/ 1739591 w 7225139"/>
                        <a:gd name="connsiteY3" fmla="*/ 0 h 1516435"/>
                        <a:gd name="connsiteX4" fmla="*/ 2295371 w 7225139"/>
                        <a:gd name="connsiteY4" fmla="*/ 0 h 1516435"/>
                        <a:gd name="connsiteX5" fmla="*/ 2995654 w 7225139"/>
                        <a:gd name="connsiteY5" fmla="*/ 0 h 1516435"/>
                        <a:gd name="connsiteX6" fmla="*/ 3695936 w 7225139"/>
                        <a:gd name="connsiteY6" fmla="*/ 0 h 1516435"/>
                        <a:gd name="connsiteX7" fmla="*/ 4179465 w 7225139"/>
                        <a:gd name="connsiteY7" fmla="*/ 0 h 1516435"/>
                        <a:gd name="connsiteX8" fmla="*/ 4735245 w 7225139"/>
                        <a:gd name="connsiteY8" fmla="*/ 0 h 1516435"/>
                        <a:gd name="connsiteX9" fmla="*/ 5435528 w 7225139"/>
                        <a:gd name="connsiteY9" fmla="*/ 0 h 1516435"/>
                        <a:gd name="connsiteX10" fmla="*/ 6063559 w 7225139"/>
                        <a:gd name="connsiteY10" fmla="*/ 0 h 1516435"/>
                        <a:gd name="connsiteX11" fmla="*/ 7225139 w 7225139"/>
                        <a:gd name="connsiteY11" fmla="*/ 0 h 1516435"/>
                        <a:gd name="connsiteX12" fmla="*/ 7225139 w 7225139"/>
                        <a:gd name="connsiteY12" fmla="*/ 535807 h 1516435"/>
                        <a:gd name="connsiteX13" fmla="*/ 7225139 w 7225139"/>
                        <a:gd name="connsiteY13" fmla="*/ 1071614 h 1516435"/>
                        <a:gd name="connsiteX14" fmla="*/ 7225139 w 7225139"/>
                        <a:gd name="connsiteY14" fmla="*/ 1516435 h 1516435"/>
                        <a:gd name="connsiteX15" fmla="*/ 6597108 w 7225139"/>
                        <a:gd name="connsiteY15" fmla="*/ 1516435 h 1516435"/>
                        <a:gd name="connsiteX16" fmla="*/ 5969076 w 7225139"/>
                        <a:gd name="connsiteY16" fmla="*/ 1516435 h 1516435"/>
                        <a:gd name="connsiteX17" fmla="*/ 5630051 w 7225139"/>
                        <a:gd name="connsiteY17" fmla="*/ 1516435 h 1516435"/>
                        <a:gd name="connsiteX18" fmla="*/ 5291025 w 7225139"/>
                        <a:gd name="connsiteY18" fmla="*/ 1516435 h 1516435"/>
                        <a:gd name="connsiteX19" fmla="*/ 4879748 w 7225139"/>
                        <a:gd name="connsiteY19" fmla="*/ 1516435 h 1516435"/>
                        <a:gd name="connsiteX20" fmla="*/ 4179465 w 7225139"/>
                        <a:gd name="connsiteY20" fmla="*/ 1516435 h 1516435"/>
                        <a:gd name="connsiteX21" fmla="*/ 3768188 w 7225139"/>
                        <a:gd name="connsiteY21" fmla="*/ 1516435 h 1516435"/>
                        <a:gd name="connsiteX22" fmla="*/ 3212408 w 7225139"/>
                        <a:gd name="connsiteY22" fmla="*/ 1516435 h 1516435"/>
                        <a:gd name="connsiteX23" fmla="*/ 2512125 w 7225139"/>
                        <a:gd name="connsiteY23" fmla="*/ 1516435 h 1516435"/>
                        <a:gd name="connsiteX24" fmla="*/ 1811843 w 7225139"/>
                        <a:gd name="connsiteY24" fmla="*/ 1516435 h 1516435"/>
                        <a:gd name="connsiteX25" fmla="*/ 1183811 w 7225139"/>
                        <a:gd name="connsiteY25" fmla="*/ 1516435 h 1516435"/>
                        <a:gd name="connsiteX26" fmla="*/ 555780 w 7225139"/>
                        <a:gd name="connsiteY26" fmla="*/ 1516435 h 1516435"/>
                        <a:gd name="connsiteX27" fmla="*/ 0 w 7225139"/>
                        <a:gd name="connsiteY27" fmla="*/ 1516435 h 1516435"/>
                        <a:gd name="connsiteX28" fmla="*/ 0 w 7225139"/>
                        <a:gd name="connsiteY28" fmla="*/ 1056450 h 1516435"/>
                        <a:gd name="connsiteX29" fmla="*/ 0 w 7225139"/>
                        <a:gd name="connsiteY29" fmla="*/ 550971 h 1516435"/>
                        <a:gd name="connsiteX30" fmla="*/ 0 w 7225139"/>
                        <a:gd name="connsiteY30" fmla="*/ 0 h 151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25139" h="1516435" fill="none" extrusionOk="0">
                          <a:moveTo>
                            <a:pt x="0" y="0"/>
                          </a:moveTo>
                          <a:cubicBezTo>
                            <a:pt x="97511" y="-15464"/>
                            <a:pt x="313381" y="7948"/>
                            <a:pt x="483529" y="0"/>
                          </a:cubicBezTo>
                          <a:cubicBezTo>
                            <a:pt x="653677" y="-7948"/>
                            <a:pt x="892911" y="27144"/>
                            <a:pt x="1111560" y="0"/>
                          </a:cubicBezTo>
                          <a:cubicBezTo>
                            <a:pt x="1330209" y="-27144"/>
                            <a:pt x="1512182" y="5877"/>
                            <a:pt x="1739591" y="0"/>
                          </a:cubicBezTo>
                          <a:cubicBezTo>
                            <a:pt x="1967000" y="-5877"/>
                            <a:pt x="2157343" y="17789"/>
                            <a:pt x="2295371" y="0"/>
                          </a:cubicBezTo>
                          <a:cubicBezTo>
                            <a:pt x="2433399" y="-17789"/>
                            <a:pt x="2823563" y="43768"/>
                            <a:pt x="2995654" y="0"/>
                          </a:cubicBezTo>
                          <a:cubicBezTo>
                            <a:pt x="3167745" y="-43768"/>
                            <a:pt x="3549854" y="44505"/>
                            <a:pt x="3695936" y="0"/>
                          </a:cubicBezTo>
                          <a:cubicBezTo>
                            <a:pt x="3842018" y="-44505"/>
                            <a:pt x="4012420" y="24175"/>
                            <a:pt x="4179465" y="0"/>
                          </a:cubicBezTo>
                          <a:cubicBezTo>
                            <a:pt x="4346510" y="-24175"/>
                            <a:pt x="4584548" y="35191"/>
                            <a:pt x="4735245" y="0"/>
                          </a:cubicBezTo>
                          <a:cubicBezTo>
                            <a:pt x="4885942" y="-35191"/>
                            <a:pt x="5189725" y="10063"/>
                            <a:pt x="5435528" y="0"/>
                          </a:cubicBezTo>
                          <a:cubicBezTo>
                            <a:pt x="5681331" y="-10063"/>
                            <a:pt x="5808806" y="67309"/>
                            <a:pt x="6063559" y="0"/>
                          </a:cubicBezTo>
                          <a:cubicBezTo>
                            <a:pt x="6318312" y="-67309"/>
                            <a:pt x="6714270" y="30458"/>
                            <a:pt x="7225139" y="0"/>
                          </a:cubicBezTo>
                          <a:cubicBezTo>
                            <a:pt x="7266903" y="175623"/>
                            <a:pt x="7162396" y="284397"/>
                            <a:pt x="7225139" y="535807"/>
                          </a:cubicBezTo>
                          <a:cubicBezTo>
                            <a:pt x="7287882" y="787217"/>
                            <a:pt x="7197808" y="918390"/>
                            <a:pt x="7225139" y="1071614"/>
                          </a:cubicBezTo>
                          <a:cubicBezTo>
                            <a:pt x="7252470" y="1224838"/>
                            <a:pt x="7179990" y="1396990"/>
                            <a:pt x="7225139" y="1516435"/>
                          </a:cubicBezTo>
                          <a:cubicBezTo>
                            <a:pt x="7033604" y="1567203"/>
                            <a:pt x="6839210" y="1452710"/>
                            <a:pt x="6597108" y="1516435"/>
                          </a:cubicBezTo>
                          <a:cubicBezTo>
                            <a:pt x="6355006" y="1580160"/>
                            <a:pt x="6232763" y="1498973"/>
                            <a:pt x="5969076" y="1516435"/>
                          </a:cubicBezTo>
                          <a:cubicBezTo>
                            <a:pt x="5705389" y="1533897"/>
                            <a:pt x="5791096" y="1480430"/>
                            <a:pt x="5630051" y="1516435"/>
                          </a:cubicBezTo>
                          <a:cubicBezTo>
                            <a:pt x="5469007" y="1552440"/>
                            <a:pt x="5379573" y="1504765"/>
                            <a:pt x="5291025" y="1516435"/>
                          </a:cubicBezTo>
                          <a:cubicBezTo>
                            <a:pt x="5202477" y="1528105"/>
                            <a:pt x="5022468" y="1495979"/>
                            <a:pt x="4879748" y="1516435"/>
                          </a:cubicBezTo>
                          <a:cubicBezTo>
                            <a:pt x="4737028" y="1536891"/>
                            <a:pt x="4376478" y="1504381"/>
                            <a:pt x="4179465" y="1516435"/>
                          </a:cubicBezTo>
                          <a:cubicBezTo>
                            <a:pt x="3982452" y="1528489"/>
                            <a:pt x="3948384" y="1478837"/>
                            <a:pt x="3768188" y="1516435"/>
                          </a:cubicBezTo>
                          <a:cubicBezTo>
                            <a:pt x="3587992" y="1554033"/>
                            <a:pt x="3435556" y="1484207"/>
                            <a:pt x="3212408" y="1516435"/>
                          </a:cubicBezTo>
                          <a:cubicBezTo>
                            <a:pt x="2989260" y="1548663"/>
                            <a:pt x="2750003" y="1440157"/>
                            <a:pt x="2512125" y="1516435"/>
                          </a:cubicBezTo>
                          <a:cubicBezTo>
                            <a:pt x="2274247" y="1592713"/>
                            <a:pt x="1995116" y="1498027"/>
                            <a:pt x="1811843" y="1516435"/>
                          </a:cubicBezTo>
                          <a:cubicBezTo>
                            <a:pt x="1628570" y="1534843"/>
                            <a:pt x="1486460" y="1481120"/>
                            <a:pt x="1183811" y="1516435"/>
                          </a:cubicBezTo>
                          <a:cubicBezTo>
                            <a:pt x="881162" y="1551750"/>
                            <a:pt x="725481" y="1458779"/>
                            <a:pt x="555780" y="1516435"/>
                          </a:cubicBezTo>
                          <a:cubicBezTo>
                            <a:pt x="386079" y="1574091"/>
                            <a:pt x="116142" y="1478558"/>
                            <a:pt x="0" y="1516435"/>
                          </a:cubicBezTo>
                          <a:cubicBezTo>
                            <a:pt x="-36158" y="1314804"/>
                            <a:pt x="50757" y="1218177"/>
                            <a:pt x="0" y="1056450"/>
                          </a:cubicBezTo>
                          <a:cubicBezTo>
                            <a:pt x="-50757" y="894724"/>
                            <a:pt x="36978" y="746124"/>
                            <a:pt x="0" y="550971"/>
                          </a:cubicBezTo>
                          <a:cubicBezTo>
                            <a:pt x="-36978" y="355818"/>
                            <a:pt x="8756" y="120147"/>
                            <a:pt x="0" y="0"/>
                          </a:cubicBezTo>
                          <a:close/>
                        </a:path>
                        <a:path w="7225139" h="1516435" stroke="0" extrusionOk="0">
                          <a:moveTo>
                            <a:pt x="0" y="0"/>
                          </a:moveTo>
                          <a:cubicBezTo>
                            <a:pt x="109204" y="-39825"/>
                            <a:pt x="215479" y="16989"/>
                            <a:pt x="339026" y="0"/>
                          </a:cubicBezTo>
                          <a:cubicBezTo>
                            <a:pt x="462573" y="-16989"/>
                            <a:pt x="633263" y="51088"/>
                            <a:pt x="822554" y="0"/>
                          </a:cubicBezTo>
                          <a:cubicBezTo>
                            <a:pt x="1011845" y="-51088"/>
                            <a:pt x="1276180" y="46939"/>
                            <a:pt x="1450586" y="0"/>
                          </a:cubicBezTo>
                          <a:cubicBezTo>
                            <a:pt x="1624992" y="-46939"/>
                            <a:pt x="1796784" y="71710"/>
                            <a:pt x="2078617" y="0"/>
                          </a:cubicBezTo>
                          <a:cubicBezTo>
                            <a:pt x="2360450" y="-71710"/>
                            <a:pt x="2305651" y="5020"/>
                            <a:pt x="2489894" y="0"/>
                          </a:cubicBezTo>
                          <a:cubicBezTo>
                            <a:pt x="2674137" y="-5020"/>
                            <a:pt x="2672621" y="27228"/>
                            <a:pt x="2828920" y="0"/>
                          </a:cubicBezTo>
                          <a:cubicBezTo>
                            <a:pt x="2985219" y="-27228"/>
                            <a:pt x="3268049" y="18777"/>
                            <a:pt x="3384700" y="0"/>
                          </a:cubicBezTo>
                          <a:cubicBezTo>
                            <a:pt x="3501351" y="-18777"/>
                            <a:pt x="3745615" y="52917"/>
                            <a:pt x="3940480" y="0"/>
                          </a:cubicBezTo>
                          <a:cubicBezTo>
                            <a:pt x="4135345" y="-52917"/>
                            <a:pt x="4410743" y="49296"/>
                            <a:pt x="4568511" y="0"/>
                          </a:cubicBezTo>
                          <a:cubicBezTo>
                            <a:pt x="4726279" y="-49296"/>
                            <a:pt x="4739850" y="24376"/>
                            <a:pt x="4907537" y="0"/>
                          </a:cubicBezTo>
                          <a:cubicBezTo>
                            <a:pt x="5075224" y="-24376"/>
                            <a:pt x="5277323" y="16957"/>
                            <a:pt x="5391065" y="0"/>
                          </a:cubicBezTo>
                          <a:cubicBezTo>
                            <a:pt x="5504807" y="-16957"/>
                            <a:pt x="5776555" y="1200"/>
                            <a:pt x="5946845" y="0"/>
                          </a:cubicBezTo>
                          <a:cubicBezTo>
                            <a:pt x="6117135" y="-1200"/>
                            <a:pt x="6243062" y="25022"/>
                            <a:pt x="6358122" y="0"/>
                          </a:cubicBezTo>
                          <a:cubicBezTo>
                            <a:pt x="6473182" y="-25022"/>
                            <a:pt x="6971789" y="47101"/>
                            <a:pt x="7225139" y="0"/>
                          </a:cubicBezTo>
                          <a:cubicBezTo>
                            <a:pt x="7276633" y="102045"/>
                            <a:pt x="7221243" y="343183"/>
                            <a:pt x="7225139" y="490314"/>
                          </a:cubicBezTo>
                          <a:cubicBezTo>
                            <a:pt x="7229035" y="637445"/>
                            <a:pt x="7203402" y="776635"/>
                            <a:pt x="7225139" y="1010957"/>
                          </a:cubicBezTo>
                          <a:cubicBezTo>
                            <a:pt x="7246876" y="1245279"/>
                            <a:pt x="7193057" y="1402088"/>
                            <a:pt x="7225139" y="1516435"/>
                          </a:cubicBezTo>
                          <a:cubicBezTo>
                            <a:pt x="7086614" y="1540349"/>
                            <a:pt x="7002637" y="1503538"/>
                            <a:pt x="6886113" y="1516435"/>
                          </a:cubicBezTo>
                          <a:cubicBezTo>
                            <a:pt x="6769589" y="1529332"/>
                            <a:pt x="6671368" y="1468984"/>
                            <a:pt x="6474836" y="1516435"/>
                          </a:cubicBezTo>
                          <a:cubicBezTo>
                            <a:pt x="6278304" y="1563886"/>
                            <a:pt x="6214685" y="1469201"/>
                            <a:pt x="6063559" y="1516435"/>
                          </a:cubicBezTo>
                          <a:cubicBezTo>
                            <a:pt x="5912433" y="1563669"/>
                            <a:pt x="5803097" y="1476200"/>
                            <a:pt x="5724533" y="1516435"/>
                          </a:cubicBezTo>
                          <a:cubicBezTo>
                            <a:pt x="5645969" y="1556670"/>
                            <a:pt x="5273330" y="1498304"/>
                            <a:pt x="5096502" y="1516435"/>
                          </a:cubicBezTo>
                          <a:cubicBezTo>
                            <a:pt x="4919674" y="1534566"/>
                            <a:pt x="4723921" y="1495871"/>
                            <a:pt x="4540722" y="1516435"/>
                          </a:cubicBezTo>
                          <a:cubicBezTo>
                            <a:pt x="4357523" y="1536999"/>
                            <a:pt x="4023174" y="1501320"/>
                            <a:pt x="3840439" y="1516435"/>
                          </a:cubicBezTo>
                          <a:cubicBezTo>
                            <a:pt x="3657704" y="1531550"/>
                            <a:pt x="3339878" y="1499257"/>
                            <a:pt x="3212408" y="1516435"/>
                          </a:cubicBezTo>
                          <a:cubicBezTo>
                            <a:pt x="3084938" y="1533613"/>
                            <a:pt x="2810459" y="1508928"/>
                            <a:pt x="2656628" y="1516435"/>
                          </a:cubicBezTo>
                          <a:cubicBezTo>
                            <a:pt x="2502797" y="1523942"/>
                            <a:pt x="2300135" y="1437512"/>
                            <a:pt x="1956345" y="1516435"/>
                          </a:cubicBezTo>
                          <a:cubicBezTo>
                            <a:pt x="1612555" y="1595358"/>
                            <a:pt x="1413272" y="1455449"/>
                            <a:pt x="1256063" y="1516435"/>
                          </a:cubicBezTo>
                          <a:cubicBezTo>
                            <a:pt x="1098854" y="1577421"/>
                            <a:pt x="1011558" y="1511585"/>
                            <a:pt x="917037" y="1516435"/>
                          </a:cubicBezTo>
                          <a:cubicBezTo>
                            <a:pt x="822516" y="1521285"/>
                            <a:pt x="718351" y="1505405"/>
                            <a:pt x="578011" y="1516435"/>
                          </a:cubicBezTo>
                          <a:cubicBezTo>
                            <a:pt x="437671" y="1527465"/>
                            <a:pt x="117759" y="1485135"/>
                            <a:pt x="0" y="1516435"/>
                          </a:cubicBezTo>
                          <a:cubicBezTo>
                            <a:pt x="-53091" y="1401161"/>
                            <a:pt x="33816" y="1267432"/>
                            <a:pt x="0" y="1056450"/>
                          </a:cubicBezTo>
                          <a:cubicBezTo>
                            <a:pt x="-33816" y="845468"/>
                            <a:pt x="49409" y="753575"/>
                            <a:pt x="0" y="550971"/>
                          </a:cubicBezTo>
                          <a:cubicBezTo>
                            <a:pt x="-49409" y="348367"/>
                            <a:pt x="50291" y="232267"/>
                            <a:pt x="0" y="0"/>
                          </a:cubicBezTo>
                          <a:close/>
                        </a:path>
                      </a:pathLst>
                    </a:custGeom>
                    <ask:type>
                      <ask:lineSketchNone/>
                    </ask:type>
                  </ask:lineSketchStyleProps>
                </a:ext>
              </a:extLst>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latin typeface="Arial" panose="020B0604020202020204" pitchFamily="34" charset="0"/>
                  <a:cs typeface="Arial" panose="020B0604020202020204" pitchFamily="34" charset="0"/>
                </a:rPr>
                <a:t>What did you hear are your partner’s strengths?</a:t>
              </a:r>
            </a:p>
          </p:txBody>
        </p:sp>
        <p:sp>
          <p:nvSpPr>
            <p:cNvPr id="18" name="Rectangle 17">
              <a:extLst>
                <a:ext uri="{FF2B5EF4-FFF2-40B4-BE49-F238E27FC236}">
                  <a16:creationId xmlns:a16="http://schemas.microsoft.com/office/drawing/2014/main" id="{5DD69EFE-DD7D-4BC0-BB53-CD834CA83B9A}"/>
                </a:ext>
              </a:extLst>
            </p:cNvPr>
            <p:cNvSpPr/>
            <p:nvPr/>
          </p:nvSpPr>
          <p:spPr>
            <a:xfrm rot="21189919">
              <a:off x="1997288" y="3297578"/>
              <a:ext cx="7357084" cy="1763546"/>
            </a:xfrm>
            <a:prstGeom prst="rect">
              <a:avLst/>
            </a:prstGeom>
            <a:noFill/>
            <a:ln w="57150">
              <a:solidFill>
                <a:srgbClr val="FFC6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664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B00910-60D7-7044-8C48-4DA77852F7F2}"/>
              </a:ext>
            </a:extLst>
          </p:cNvPr>
          <p:cNvPicPr>
            <a:picLocks noChangeAspect="1"/>
          </p:cNvPicPr>
          <p:nvPr/>
        </p:nvPicPr>
        <p:blipFill>
          <a:blip r:embed="rId3"/>
          <a:stretch>
            <a:fillRect/>
          </a:stretch>
        </p:blipFill>
        <p:spPr>
          <a:xfrm>
            <a:off x="1490863" y="320040"/>
            <a:ext cx="9431304" cy="5486400"/>
          </a:xfrm>
          <a:prstGeom prst="rect">
            <a:avLst/>
          </a:prstGeom>
        </p:spPr>
      </p:pic>
      <p:sp>
        <p:nvSpPr>
          <p:cNvPr id="6" name="Title 1">
            <a:extLst>
              <a:ext uri="{FF2B5EF4-FFF2-40B4-BE49-F238E27FC236}">
                <a16:creationId xmlns:a16="http://schemas.microsoft.com/office/drawing/2014/main" id="{00483B6F-AB0A-41E4-A0FE-BB420F52BADA}"/>
              </a:ext>
            </a:extLst>
          </p:cNvPr>
          <p:cNvSpPr txBox="1">
            <a:spLocks/>
          </p:cNvSpPr>
          <p:nvPr/>
        </p:nvSpPr>
        <p:spPr>
          <a:xfrm rot="21281723">
            <a:off x="2644525" y="1217001"/>
            <a:ext cx="7781231" cy="3398599"/>
          </a:xfrm>
          <a:prstGeom prst="rect">
            <a:avLst/>
          </a:prstGeom>
        </p:spPr>
        <p:txBody>
          <a:bodyPr vert="horz" lIns="109728" tIns="54864" rIns="109728" bIns="54864"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600" b="1" dirty="0">
                <a:latin typeface="Arial" panose="020B0604020202020204" pitchFamily="34" charset="0"/>
                <a:cs typeface="Arial" panose="020B0604020202020204" pitchFamily="34" charset="0"/>
              </a:rPr>
              <a:t>CORE SKILL:  </a:t>
            </a:r>
            <a:r>
              <a:rPr lang="en-US" sz="9600" b="1" dirty="0">
                <a:solidFill>
                  <a:schemeClr val="bg1"/>
                </a:solidFill>
                <a:latin typeface="Arial" panose="020B0604020202020204" pitchFamily="34" charset="0"/>
                <a:cs typeface="Arial" panose="020B0604020202020204" pitchFamily="34" charset="0"/>
              </a:rPr>
              <a:t>PROVOCATIVE QUESTIONS</a:t>
            </a:r>
          </a:p>
        </p:txBody>
      </p:sp>
      <p:pic>
        <p:nvPicPr>
          <p:cNvPr id="3" name="Picture 2" descr="A picture containing flower, drawing&#10;&#10;Description automatically generated">
            <a:extLst>
              <a:ext uri="{FF2B5EF4-FFF2-40B4-BE49-F238E27FC236}">
                <a16:creationId xmlns:a16="http://schemas.microsoft.com/office/drawing/2014/main" id="{87BEC296-2873-417B-93CF-8143AC106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977128">
            <a:off x="-233357" y="-650255"/>
            <a:ext cx="3448438" cy="3743286"/>
          </a:xfrm>
          <a:prstGeom prst="rect">
            <a:avLst/>
          </a:prstGeom>
        </p:spPr>
      </p:pic>
    </p:spTree>
    <p:extLst>
      <p:ext uri="{BB962C8B-B14F-4D97-AF65-F5344CB8AC3E}">
        <p14:creationId xmlns:p14="http://schemas.microsoft.com/office/powerpoint/2010/main" val="235835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p, table, water, sky&#10;&#10;Description automatically generated">
            <a:extLst>
              <a:ext uri="{FF2B5EF4-FFF2-40B4-BE49-F238E27FC236}">
                <a16:creationId xmlns:a16="http://schemas.microsoft.com/office/drawing/2014/main" id="{1475C60C-C1A2-4886-9967-10475FA7CE2E}"/>
              </a:ext>
            </a:extLst>
          </p:cNvPr>
          <p:cNvPicPr>
            <a:picLocks noChangeAspect="1"/>
          </p:cNvPicPr>
          <p:nvPr/>
        </p:nvPicPr>
        <p:blipFill rotWithShape="1">
          <a:blip r:embed="rId2"/>
          <a:srcRect b="8500"/>
          <a:stretch/>
        </p:blipFill>
        <p:spPr>
          <a:xfrm>
            <a:off x="0" y="-1"/>
            <a:ext cx="12192000" cy="6858001"/>
          </a:xfrm>
          <a:prstGeom prst="rect">
            <a:avLst/>
          </a:prstGeom>
        </p:spPr>
      </p:pic>
      <p:pic>
        <p:nvPicPr>
          <p:cNvPr id="4" name="Picture 3">
            <a:extLst>
              <a:ext uri="{FF2B5EF4-FFF2-40B4-BE49-F238E27FC236}">
                <a16:creationId xmlns:a16="http://schemas.microsoft.com/office/drawing/2014/main" id="{A01677CD-71CC-4054-A800-F1AA93333AEF}"/>
              </a:ext>
            </a:extLst>
          </p:cNvPr>
          <p:cNvPicPr>
            <a:picLocks noChangeAspect="1"/>
          </p:cNvPicPr>
          <p:nvPr/>
        </p:nvPicPr>
        <p:blipFill>
          <a:blip r:embed="rId3"/>
          <a:stretch>
            <a:fillRect/>
          </a:stretch>
        </p:blipFill>
        <p:spPr>
          <a:xfrm>
            <a:off x="0" y="5929132"/>
            <a:ext cx="12192000" cy="928868"/>
          </a:xfrm>
          <a:prstGeom prst="rect">
            <a:avLst/>
          </a:prstGeom>
        </p:spPr>
      </p:pic>
      <p:sp>
        <p:nvSpPr>
          <p:cNvPr id="3" name="Rectangle 2">
            <a:extLst>
              <a:ext uri="{FF2B5EF4-FFF2-40B4-BE49-F238E27FC236}">
                <a16:creationId xmlns:a16="http://schemas.microsoft.com/office/drawing/2014/main" id="{7FA9644B-79AF-4D57-8415-79101D333C02}"/>
              </a:ext>
            </a:extLst>
          </p:cNvPr>
          <p:cNvSpPr/>
          <p:nvPr/>
        </p:nvSpPr>
        <p:spPr>
          <a:xfrm>
            <a:off x="580292" y="281354"/>
            <a:ext cx="4378570" cy="1072661"/>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00B3E3"/>
                </a:solidFill>
              </a:rPr>
              <a:t>QUESTION TRAPS</a:t>
            </a:r>
          </a:p>
        </p:txBody>
      </p:sp>
      <p:sp>
        <p:nvSpPr>
          <p:cNvPr id="5" name="Rectangle 4">
            <a:extLst>
              <a:ext uri="{FF2B5EF4-FFF2-40B4-BE49-F238E27FC236}">
                <a16:creationId xmlns:a16="http://schemas.microsoft.com/office/drawing/2014/main" id="{846DC1BC-B2A4-4751-BF9F-D4CB0896F310}"/>
              </a:ext>
            </a:extLst>
          </p:cNvPr>
          <p:cNvSpPr/>
          <p:nvPr/>
        </p:nvSpPr>
        <p:spPr>
          <a:xfrm rot="21354014">
            <a:off x="510325" y="281353"/>
            <a:ext cx="4201971" cy="1072661"/>
          </a:xfrm>
          <a:prstGeom prst="rect">
            <a:avLst/>
          </a:prstGeom>
          <a:noFill/>
          <a:ln w="57150">
            <a:solidFill>
              <a:srgbClr val="CB1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081AF1A-5DC3-4C88-90A7-0B9BC27EA553}"/>
              </a:ext>
            </a:extLst>
          </p:cNvPr>
          <p:cNvGrpSpPr/>
          <p:nvPr/>
        </p:nvGrpSpPr>
        <p:grpSpPr>
          <a:xfrm>
            <a:off x="3030618" y="2547778"/>
            <a:ext cx="1395634" cy="1370331"/>
            <a:chOff x="1570895" y="1863969"/>
            <a:chExt cx="820613" cy="805735"/>
          </a:xfrm>
        </p:grpSpPr>
        <p:sp>
          <p:nvSpPr>
            <p:cNvPr id="6" name="Oval 5">
              <a:extLst>
                <a:ext uri="{FF2B5EF4-FFF2-40B4-BE49-F238E27FC236}">
                  <a16:creationId xmlns:a16="http://schemas.microsoft.com/office/drawing/2014/main" id="{9FB09E48-70B1-42B3-996C-4FA049A0CB27}"/>
                </a:ext>
              </a:extLst>
            </p:cNvPr>
            <p:cNvSpPr/>
            <p:nvPr/>
          </p:nvSpPr>
          <p:spPr>
            <a:xfrm>
              <a:off x="1617785" y="1863969"/>
              <a:ext cx="773723" cy="773723"/>
            </a:xfrm>
            <a:prstGeom prst="ellipse">
              <a:avLst/>
            </a:prstGeom>
            <a:solidFill>
              <a:srgbClr val="00B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1</a:t>
              </a:r>
            </a:p>
          </p:txBody>
        </p:sp>
        <p:sp>
          <p:nvSpPr>
            <p:cNvPr id="16" name="Oval 15">
              <a:extLst>
                <a:ext uri="{FF2B5EF4-FFF2-40B4-BE49-F238E27FC236}">
                  <a16:creationId xmlns:a16="http://schemas.microsoft.com/office/drawing/2014/main" id="{A3F07614-FBBD-4B8E-A300-31294FE701AC}"/>
                </a:ext>
              </a:extLst>
            </p:cNvPr>
            <p:cNvSpPr/>
            <p:nvPr/>
          </p:nvSpPr>
          <p:spPr>
            <a:xfrm>
              <a:off x="1570895" y="1895981"/>
              <a:ext cx="773723" cy="77372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16418350-558F-4FDB-B7FE-383CCEF52FF9}"/>
              </a:ext>
            </a:extLst>
          </p:cNvPr>
          <p:cNvSpPr txBox="1"/>
          <p:nvPr/>
        </p:nvSpPr>
        <p:spPr>
          <a:xfrm>
            <a:off x="4745264" y="2459504"/>
            <a:ext cx="5409743" cy="1938992"/>
          </a:xfrm>
          <a:prstGeom prst="rect">
            <a:avLst/>
          </a:prstGeom>
          <a:noFill/>
        </p:spPr>
        <p:txBody>
          <a:bodyPr wrap="square" rtlCol="0">
            <a:spAutoFit/>
          </a:bodyPr>
          <a:lstStyle/>
          <a:p>
            <a:r>
              <a:rPr lang="en-US" sz="6000" b="1" dirty="0"/>
              <a:t>Closed ended questions</a:t>
            </a:r>
          </a:p>
        </p:txBody>
      </p:sp>
    </p:spTree>
    <p:extLst>
      <p:ext uri="{BB962C8B-B14F-4D97-AF65-F5344CB8AC3E}">
        <p14:creationId xmlns:p14="http://schemas.microsoft.com/office/powerpoint/2010/main" val="3001400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ysClr val="window" lastClr="FFFFFF"/>
      </a:lt1>
      <a:dk2>
        <a:srgbClr val="19A3DB"/>
      </a:dk2>
      <a:lt2>
        <a:srgbClr val="F5E8A1"/>
      </a:lt2>
      <a:accent1>
        <a:srgbClr val="19A3DB"/>
      </a:accent1>
      <a:accent2>
        <a:srgbClr val="D81D0E"/>
      </a:accent2>
      <a:accent3>
        <a:srgbClr val="FEBC1E"/>
      </a:accent3>
      <a:accent4>
        <a:srgbClr val="000000"/>
      </a:accent4>
      <a:accent5>
        <a:srgbClr val="86B7D4"/>
      </a:accent5>
      <a:accent6>
        <a:srgbClr val="F4E2A0"/>
      </a:accent6>
      <a:hlink>
        <a:srgbClr val="0000FF"/>
      </a:hlink>
      <a:folHlink>
        <a:srgbClr val="CD000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237882AE1B9A4EAF73137A2E2BE713" ma:contentTypeVersion="12" ma:contentTypeDescription="Create a new document." ma:contentTypeScope="" ma:versionID="21344fb6794a5ceaed0f6303288a2135">
  <xsd:schema xmlns:xsd="http://www.w3.org/2001/XMLSchema" xmlns:xs="http://www.w3.org/2001/XMLSchema" xmlns:p="http://schemas.microsoft.com/office/2006/metadata/properties" xmlns:ns2="b8b4bc71-49aa-4efc-adc4-444ff36744c5" xmlns:ns3="52cba6d6-e0ff-474f-9fc1-cf14f53fcdad" targetNamespace="http://schemas.microsoft.com/office/2006/metadata/properties" ma:root="true" ma:fieldsID="38d716aa28e35aefaebb77b07e5786e1" ns2:_="" ns3:_="">
    <xsd:import namespace="b8b4bc71-49aa-4efc-adc4-444ff36744c5"/>
    <xsd:import namespace="52cba6d6-e0ff-474f-9fc1-cf14f53fcdad"/>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4bc71-49aa-4efc-adc4-444ff36744c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cba6d6-e0ff-474f-9fc1-cf14f53fcdad"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AA0EB4-53E8-407C-B9A6-951587BEF51E}">
  <ds:schemaRefs>
    <ds:schemaRef ds:uri="http://schemas.microsoft.com/sharepoint/v3/contenttype/forms"/>
  </ds:schemaRefs>
</ds:datastoreItem>
</file>

<file path=customXml/itemProps2.xml><?xml version="1.0" encoding="utf-8"?>
<ds:datastoreItem xmlns:ds="http://schemas.openxmlformats.org/officeDocument/2006/customXml" ds:itemID="{C7EBD18D-0A1C-41D5-A3EF-B3C38D5FAD8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8B1FBCC-2565-45BD-A4C1-C72AE70F3A75}"/>
</file>

<file path=docProps/app.xml><?xml version="1.0" encoding="utf-8"?>
<Properties xmlns="http://schemas.openxmlformats.org/officeDocument/2006/extended-properties" xmlns:vt="http://schemas.openxmlformats.org/officeDocument/2006/docPropsVTypes">
  <TotalTime>3996</TotalTime>
  <Words>323</Words>
  <Application>Microsoft Office PowerPoint</Application>
  <PresentationFormat>Widescreen</PresentationFormat>
  <Paragraphs>71</Paragraphs>
  <Slides>18</Slides>
  <Notes>12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Martin</dc:creator>
  <cp:lastModifiedBy>Sarah Noll Wilson</cp:lastModifiedBy>
  <cp:revision>111</cp:revision>
  <dcterms:created xsi:type="dcterms:W3CDTF">2019-03-03T19:17:39Z</dcterms:created>
  <dcterms:modified xsi:type="dcterms:W3CDTF">2020-01-15T03:05:04Z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0x010100A3237882AE1B9A4EAF73137A2E2BE713</vt:lpwstr>
  </property>
</Properties>
</file>