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75" r:id="rId2"/>
    <p:sldId id="262" r:id="rId3"/>
    <p:sldId id="289" r:id="rId4"/>
    <p:sldId id="377" r:id="rId5"/>
    <p:sldId id="345" r:id="rId6"/>
    <p:sldId id="379" r:id="rId7"/>
    <p:sldId id="346" r:id="rId8"/>
    <p:sldId id="378" r:id="rId9"/>
    <p:sldId id="291" r:id="rId10"/>
    <p:sldId id="390" r:id="rId11"/>
    <p:sldId id="39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urphy, Ryan" initials="M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7D4B"/>
    <a:srgbClr val="39413D"/>
    <a:srgbClr val="00808D"/>
    <a:srgbClr val="B94630"/>
    <a:srgbClr val="5F6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6552" autoAdjust="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12BA94-33FF-40A7-A17D-CA2EBC7C565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2C7586-9DCB-49AA-A0BB-A288647FD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1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AF65D1-4FED-48D7-B1D9-6F377C651E8A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F50A73-B759-4D72-8A54-2C7D5EC48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8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1D32B-A5B6-4C9C-84E1-C4236542FE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1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7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3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8"/>
          <p:cNvSpPr/>
          <p:nvPr userDrawn="1"/>
        </p:nvSpPr>
        <p:spPr>
          <a:xfrm rot="5400000" flipV="1">
            <a:off x="1588067" y="-679823"/>
            <a:ext cx="6876110" cy="8235756"/>
          </a:xfrm>
          <a:custGeom>
            <a:avLst/>
            <a:gdLst>
              <a:gd name="connsiteX0" fmla="*/ 0 w 1536191"/>
              <a:gd name="connsiteY0" fmla="*/ 1482708 h 1482708"/>
              <a:gd name="connsiteX1" fmla="*/ 768096 w 1536191"/>
              <a:gd name="connsiteY1" fmla="*/ 0 h 1482708"/>
              <a:gd name="connsiteX2" fmla="*/ 1536191 w 1536191"/>
              <a:gd name="connsiteY2" fmla="*/ 1482708 h 1482708"/>
              <a:gd name="connsiteX3" fmla="*/ 0 w 1536191"/>
              <a:gd name="connsiteY3" fmla="*/ 1482708 h 1482708"/>
              <a:gd name="connsiteX0" fmla="*/ 0 w 2164842"/>
              <a:gd name="connsiteY0" fmla="*/ 1507204 h 1507204"/>
              <a:gd name="connsiteX1" fmla="*/ 1396747 w 2164842"/>
              <a:gd name="connsiteY1" fmla="*/ 0 h 1507204"/>
              <a:gd name="connsiteX2" fmla="*/ 2164842 w 2164842"/>
              <a:gd name="connsiteY2" fmla="*/ 1482708 h 1507204"/>
              <a:gd name="connsiteX3" fmla="*/ 0 w 2164842"/>
              <a:gd name="connsiteY3" fmla="*/ 1507204 h 1507204"/>
              <a:gd name="connsiteX0" fmla="*/ 0 w 2164842"/>
              <a:gd name="connsiteY0" fmla="*/ 1507204 h 8038631"/>
              <a:gd name="connsiteX1" fmla="*/ 1396747 w 2164842"/>
              <a:gd name="connsiteY1" fmla="*/ 0 h 8038631"/>
              <a:gd name="connsiteX2" fmla="*/ 2164842 w 2164842"/>
              <a:gd name="connsiteY2" fmla="*/ 1482708 h 8038631"/>
              <a:gd name="connsiteX3" fmla="*/ 1777 w 2164842"/>
              <a:gd name="connsiteY3" fmla="*/ 8038631 h 8038631"/>
              <a:gd name="connsiteX4" fmla="*/ 0 w 2164842"/>
              <a:gd name="connsiteY4" fmla="*/ 1507204 h 8038631"/>
              <a:gd name="connsiteX0" fmla="*/ 0 w 6834817"/>
              <a:gd name="connsiteY0" fmla="*/ 1507204 h 8038631"/>
              <a:gd name="connsiteX1" fmla="*/ 1396747 w 6834817"/>
              <a:gd name="connsiteY1" fmla="*/ 0 h 8038631"/>
              <a:gd name="connsiteX2" fmla="*/ 6834817 w 6834817"/>
              <a:gd name="connsiteY2" fmla="*/ 3360498 h 8038631"/>
              <a:gd name="connsiteX3" fmla="*/ 1777 w 6834817"/>
              <a:gd name="connsiteY3" fmla="*/ 8038631 h 8038631"/>
              <a:gd name="connsiteX4" fmla="*/ 0 w 6834817"/>
              <a:gd name="connsiteY4" fmla="*/ 1507204 h 8038631"/>
              <a:gd name="connsiteX0" fmla="*/ 0 w 6901289"/>
              <a:gd name="connsiteY0" fmla="*/ 1507204 h 8126791"/>
              <a:gd name="connsiteX1" fmla="*/ 1396747 w 6901289"/>
              <a:gd name="connsiteY1" fmla="*/ 0 h 8126791"/>
              <a:gd name="connsiteX2" fmla="*/ 6834817 w 6901289"/>
              <a:gd name="connsiteY2" fmla="*/ 3360498 h 8126791"/>
              <a:gd name="connsiteX3" fmla="*/ 4141070 w 6901289"/>
              <a:gd name="connsiteY3" fmla="*/ 5156638 h 8126791"/>
              <a:gd name="connsiteX4" fmla="*/ 1777 w 6901289"/>
              <a:gd name="connsiteY4" fmla="*/ 8038631 h 8126791"/>
              <a:gd name="connsiteX5" fmla="*/ 0 w 6901289"/>
              <a:gd name="connsiteY5" fmla="*/ 1507204 h 8126791"/>
              <a:gd name="connsiteX0" fmla="*/ 0 w 7458893"/>
              <a:gd name="connsiteY0" fmla="*/ 1507204 h 8561074"/>
              <a:gd name="connsiteX1" fmla="*/ 1396747 w 7458893"/>
              <a:gd name="connsiteY1" fmla="*/ 0 h 8561074"/>
              <a:gd name="connsiteX2" fmla="*/ 6834817 w 7458893"/>
              <a:gd name="connsiteY2" fmla="*/ 3360498 h 8561074"/>
              <a:gd name="connsiteX3" fmla="*/ 6835284 w 7458893"/>
              <a:gd name="connsiteY3" fmla="*/ 8038631 h 8561074"/>
              <a:gd name="connsiteX4" fmla="*/ 1777 w 7458893"/>
              <a:gd name="connsiteY4" fmla="*/ 8038631 h 8561074"/>
              <a:gd name="connsiteX5" fmla="*/ 0 w 7458893"/>
              <a:gd name="connsiteY5" fmla="*/ 1507204 h 8561074"/>
              <a:gd name="connsiteX0" fmla="*/ 0 w 7458893"/>
              <a:gd name="connsiteY0" fmla="*/ 1507204 h 8308055"/>
              <a:gd name="connsiteX1" fmla="*/ 1396747 w 7458893"/>
              <a:gd name="connsiteY1" fmla="*/ 0 h 8308055"/>
              <a:gd name="connsiteX2" fmla="*/ 6834817 w 7458893"/>
              <a:gd name="connsiteY2" fmla="*/ 3360498 h 8308055"/>
              <a:gd name="connsiteX3" fmla="*/ 6835284 w 7458893"/>
              <a:gd name="connsiteY3" fmla="*/ 8038631 h 8308055"/>
              <a:gd name="connsiteX4" fmla="*/ 1777 w 7458893"/>
              <a:gd name="connsiteY4" fmla="*/ 8038631 h 8308055"/>
              <a:gd name="connsiteX5" fmla="*/ 0 w 7458893"/>
              <a:gd name="connsiteY5" fmla="*/ 1507204 h 8308055"/>
              <a:gd name="connsiteX0" fmla="*/ 0 w 7035507"/>
              <a:gd name="connsiteY0" fmla="*/ 1507204 h 8308055"/>
              <a:gd name="connsiteX1" fmla="*/ 1396747 w 7035507"/>
              <a:gd name="connsiteY1" fmla="*/ 0 h 8308055"/>
              <a:gd name="connsiteX2" fmla="*/ 6834817 w 7035507"/>
              <a:gd name="connsiteY2" fmla="*/ 3360498 h 8308055"/>
              <a:gd name="connsiteX3" fmla="*/ 6835284 w 7035507"/>
              <a:gd name="connsiteY3" fmla="*/ 8038631 h 8308055"/>
              <a:gd name="connsiteX4" fmla="*/ 1777 w 7035507"/>
              <a:gd name="connsiteY4" fmla="*/ 8038631 h 8308055"/>
              <a:gd name="connsiteX5" fmla="*/ 0 w 7035507"/>
              <a:gd name="connsiteY5" fmla="*/ 1507204 h 8308055"/>
              <a:gd name="connsiteX0" fmla="*/ 0 w 6840134"/>
              <a:gd name="connsiteY0" fmla="*/ 1507204 h 8308055"/>
              <a:gd name="connsiteX1" fmla="*/ 1396747 w 6840134"/>
              <a:gd name="connsiteY1" fmla="*/ 0 h 8308055"/>
              <a:gd name="connsiteX2" fmla="*/ 6834817 w 6840134"/>
              <a:gd name="connsiteY2" fmla="*/ 3360498 h 8308055"/>
              <a:gd name="connsiteX3" fmla="*/ 6835284 w 6840134"/>
              <a:gd name="connsiteY3" fmla="*/ 8038631 h 8308055"/>
              <a:gd name="connsiteX4" fmla="*/ 1777 w 6840134"/>
              <a:gd name="connsiteY4" fmla="*/ 8038631 h 8308055"/>
              <a:gd name="connsiteX5" fmla="*/ 0 w 6840134"/>
              <a:gd name="connsiteY5" fmla="*/ 1507204 h 8308055"/>
              <a:gd name="connsiteX0" fmla="*/ 0 w 6840134"/>
              <a:gd name="connsiteY0" fmla="*/ 1507204 h 8039810"/>
              <a:gd name="connsiteX1" fmla="*/ 1396747 w 6840134"/>
              <a:gd name="connsiteY1" fmla="*/ 0 h 8039810"/>
              <a:gd name="connsiteX2" fmla="*/ 6834817 w 6840134"/>
              <a:gd name="connsiteY2" fmla="*/ 3360498 h 8039810"/>
              <a:gd name="connsiteX3" fmla="*/ 6835284 w 6840134"/>
              <a:gd name="connsiteY3" fmla="*/ 8038631 h 8039810"/>
              <a:gd name="connsiteX4" fmla="*/ 1777 w 6840134"/>
              <a:gd name="connsiteY4" fmla="*/ 8038631 h 8039810"/>
              <a:gd name="connsiteX5" fmla="*/ 0 w 6840134"/>
              <a:gd name="connsiteY5" fmla="*/ 1507204 h 8039810"/>
              <a:gd name="connsiteX0" fmla="*/ 6421 w 6838391"/>
              <a:gd name="connsiteY0" fmla="*/ 2650204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650204 h 8039810"/>
              <a:gd name="connsiteX0" fmla="*/ 6421 w 6838391"/>
              <a:gd name="connsiteY0" fmla="*/ 2560400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560400 h 8039810"/>
              <a:gd name="connsiteX0" fmla="*/ 6421 w 6838392"/>
              <a:gd name="connsiteY0" fmla="*/ 2560400 h 8039811"/>
              <a:gd name="connsiteX1" fmla="*/ 1395004 w 6838392"/>
              <a:gd name="connsiteY1" fmla="*/ 0 h 8039811"/>
              <a:gd name="connsiteX2" fmla="*/ 6833074 w 6838392"/>
              <a:gd name="connsiteY2" fmla="*/ 3360498 h 8039811"/>
              <a:gd name="connsiteX3" fmla="*/ 6833544 w 6838392"/>
              <a:gd name="connsiteY3" fmla="*/ 8038634 h 8039811"/>
              <a:gd name="connsiteX4" fmla="*/ 34 w 6838392"/>
              <a:gd name="connsiteY4" fmla="*/ 8038631 h 8039811"/>
              <a:gd name="connsiteX5" fmla="*/ 6421 w 6838392"/>
              <a:gd name="connsiteY5" fmla="*/ 2560400 h 8039811"/>
              <a:gd name="connsiteX0" fmla="*/ 6421 w 6838392"/>
              <a:gd name="connsiteY0" fmla="*/ 2560400 h 8038710"/>
              <a:gd name="connsiteX1" fmla="*/ 1395004 w 6838392"/>
              <a:gd name="connsiteY1" fmla="*/ 0 h 8038710"/>
              <a:gd name="connsiteX2" fmla="*/ 6833074 w 6838392"/>
              <a:gd name="connsiteY2" fmla="*/ 3360498 h 8038710"/>
              <a:gd name="connsiteX3" fmla="*/ 6833547 w 6838392"/>
              <a:gd name="connsiteY3" fmla="*/ 7891679 h 8038710"/>
              <a:gd name="connsiteX4" fmla="*/ 34 w 6838392"/>
              <a:gd name="connsiteY4" fmla="*/ 8038631 h 8038710"/>
              <a:gd name="connsiteX5" fmla="*/ 6421 w 6838392"/>
              <a:gd name="connsiteY5" fmla="*/ 2560400 h 8038710"/>
              <a:gd name="connsiteX0" fmla="*/ 6421 w 6858040"/>
              <a:gd name="connsiteY0" fmla="*/ 2560400 h 8063129"/>
              <a:gd name="connsiteX1" fmla="*/ 1395004 w 6858040"/>
              <a:gd name="connsiteY1" fmla="*/ 0 h 8063129"/>
              <a:gd name="connsiteX2" fmla="*/ 6833074 w 6858040"/>
              <a:gd name="connsiteY2" fmla="*/ 3360498 h 8063129"/>
              <a:gd name="connsiteX3" fmla="*/ 6858040 w 6858040"/>
              <a:gd name="connsiteY3" fmla="*/ 8063129 h 8063129"/>
              <a:gd name="connsiteX4" fmla="*/ 34 w 6858040"/>
              <a:gd name="connsiteY4" fmla="*/ 8038631 h 8063129"/>
              <a:gd name="connsiteX5" fmla="*/ 6421 w 6858040"/>
              <a:gd name="connsiteY5" fmla="*/ 2560400 h 8063129"/>
              <a:gd name="connsiteX0" fmla="*/ 6421 w 6858040"/>
              <a:gd name="connsiteY0" fmla="*/ 2625714 h 8128443"/>
              <a:gd name="connsiteX1" fmla="*/ 1476647 w 6858040"/>
              <a:gd name="connsiteY1" fmla="*/ 0 h 8128443"/>
              <a:gd name="connsiteX2" fmla="*/ 6833074 w 6858040"/>
              <a:gd name="connsiteY2" fmla="*/ 3425812 h 8128443"/>
              <a:gd name="connsiteX3" fmla="*/ 6858040 w 6858040"/>
              <a:gd name="connsiteY3" fmla="*/ 8128443 h 8128443"/>
              <a:gd name="connsiteX4" fmla="*/ 34 w 6858040"/>
              <a:gd name="connsiteY4" fmla="*/ 8103945 h 8128443"/>
              <a:gd name="connsiteX5" fmla="*/ 6421 w 6858040"/>
              <a:gd name="connsiteY5" fmla="*/ 2625714 h 8128443"/>
              <a:gd name="connsiteX0" fmla="*/ 6421 w 6858040"/>
              <a:gd name="connsiteY0" fmla="*/ 2633878 h 8136607"/>
              <a:gd name="connsiteX1" fmla="*/ 1541961 w 6858040"/>
              <a:gd name="connsiteY1" fmla="*/ 0 h 8136607"/>
              <a:gd name="connsiteX2" fmla="*/ 6833074 w 6858040"/>
              <a:gd name="connsiteY2" fmla="*/ 3433976 h 8136607"/>
              <a:gd name="connsiteX3" fmla="*/ 6858040 w 6858040"/>
              <a:gd name="connsiteY3" fmla="*/ 8136607 h 8136607"/>
              <a:gd name="connsiteX4" fmla="*/ 34 w 6858040"/>
              <a:gd name="connsiteY4" fmla="*/ 8112109 h 8136607"/>
              <a:gd name="connsiteX5" fmla="*/ 6421 w 6858040"/>
              <a:gd name="connsiteY5" fmla="*/ 2633878 h 8136607"/>
              <a:gd name="connsiteX0" fmla="*/ 6421 w 6858040"/>
              <a:gd name="connsiteY0" fmla="*/ 2699193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699193 h 8201922"/>
              <a:gd name="connsiteX0" fmla="*/ 0 w 6867947"/>
              <a:gd name="connsiteY0" fmla="*/ 2356293 h 8201922"/>
              <a:gd name="connsiteX1" fmla="*/ 1568197 w 6867947"/>
              <a:gd name="connsiteY1" fmla="*/ 0 h 8201922"/>
              <a:gd name="connsiteX2" fmla="*/ 6842981 w 6867947"/>
              <a:gd name="connsiteY2" fmla="*/ 3499291 h 8201922"/>
              <a:gd name="connsiteX3" fmla="*/ 6867947 w 6867947"/>
              <a:gd name="connsiteY3" fmla="*/ 8201922 h 8201922"/>
              <a:gd name="connsiteX4" fmla="*/ 9941 w 6867947"/>
              <a:gd name="connsiteY4" fmla="*/ 8177424 h 8201922"/>
              <a:gd name="connsiteX5" fmla="*/ 0 w 6867947"/>
              <a:gd name="connsiteY5" fmla="*/ 2356293 h 8201922"/>
              <a:gd name="connsiteX0" fmla="*/ 6421 w 6858040"/>
              <a:gd name="connsiteY0" fmla="*/ 2413446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13446 h 8201922"/>
              <a:gd name="connsiteX0" fmla="*/ 6421 w 6858040"/>
              <a:gd name="connsiteY0" fmla="*/ 2454267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54267 h 8201922"/>
              <a:gd name="connsiteX0" fmla="*/ 6421 w 6858040"/>
              <a:gd name="connsiteY0" fmla="*/ 2495089 h 8242744"/>
              <a:gd name="connsiteX1" fmla="*/ 1476647 w 6858040"/>
              <a:gd name="connsiteY1" fmla="*/ 0 h 8242744"/>
              <a:gd name="connsiteX2" fmla="*/ 6833074 w 6858040"/>
              <a:gd name="connsiteY2" fmla="*/ 3540113 h 8242744"/>
              <a:gd name="connsiteX3" fmla="*/ 6858040 w 6858040"/>
              <a:gd name="connsiteY3" fmla="*/ 8242744 h 8242744"/>
              <a:gd name="connsiteX4" fmla="*/ 34 w 6858040"/>
              <a:gd name="connsiteY4" fmla="*/ 8218246 h 8242744"/>
              <a:gd name="connsiteX5" fmla="*/ 6421 w 6858040"/>
              <a:gd name="connsiteY5" fmla="*/ 2495089 h 8242744"/>
              <a:gd name="connsiteX0" fmla="*/ 14568 w 6858023"/>
              <a:gd name="connsiteY0" fmla="*/ 2405282 h 8242744"/>
              <a:gd name="connsiteX1" fmla="*/ 1476630 w 6858023"/>
              <a:gd name="connsiteY1" fmla="*/ 0 h 8242744"/>
              <a:gd name="connsiteX2" fmla="*/ 6833057 w 6858023"/>
              <a:gd name="connsiteY2" fmla="*/ 3540113 h 8242744"/>
              <a:gd name="connsiteX3" fmla="*/ 6858023 w 6858023"/>
              <a:gd name="connsiteY3" fmla="*/ 8242744 h 8242744"/>
              <a:gd name="connsiteX4" fmla="*/ 17 w 6858023"/>
              <a:gd name="connsiteY4" fmla="*/ 8218246 h 8242744"/>
              <a:gd name="connsiteX5" fmla="*/ 14568 w 6858023"/>
              <a:gd name="connsiteY5" fmla="*/ 2405282 h 8242744"/>
              <a:gd name="connsiteX0" fmla="*/ 22727 w 6858017"/>
              <a:gd name="connsiteY0" fmla="*/ 2454271 h 8242744"/>
              <a:gd name="connsiteX1" fmla="*/ 1476624 w 6858017"/>
              <a:gd name="connsiteY1" fmla="*/ 0 h 8242744"/>
              <a:gd name="connsiteX2" fmla="*/ 6833051 w 6858017"/>
              <a:gd name="connsiteY2" fmla="*/ 3540113 h 8242744"/>
              <a:gd name="connsiteX3" fmla="*/ 6858017 w 6858017"/>
              <a:gd name="connsiteY3" fmla="*/ 8242744 h 8242744"/>
              <a:gd name="connsiteX4" fmla="*/ 11 w 6858017"/>
              <a:gd name="connsiteY4" fmla="*/ 8218246 h 8242744"/>
              <a:gd name="connsiteX5" fmla="*/ 22727 w 6858017"/>
              <a:gd name="connsiteY5" fmla="*/ 2454271 h 8242744"/>
              <a:gd name="connsiteX0" fmla="*/ 0 w 6859782"/>
              <a:gd name="connsiteY0" fmla="*/ 2470602 h 8242744"/>
              <a:gd name="connsiteX1" fmla="*/ 1478389 w 6859782"/>
              <a:gd name="connsiteY1" fmla="*/ 0 h 8242744"/>
              <a:gd name="connsiteX2" fmla="*/ 6834816 w 6859782"/>
              <a:gd name="connsiteY2" fmla="*/ 3540113 h 8242744"/>
              <a:gd name="connsiteX3" fmla="*/ 6859782 w 6859782"/>
              <a:gd name="connsiteY3" fmla="*/ 8242744 h 8242744"/>
              <a:gd name="connsiteX4" fmla="*/ 1776 w 6859782"/>
              <a:gd name="connsiteY4" fmla="*/ 8218246 h 8242744"/>
              <a:gd name="connsiteX5" fmla="*/ 0 w 6859782"/>
              <a:gd name="connsiteY5" fmla="*/ 2470602 h 8242744"/>
              <a:gd name="connsiteX0" fmla="*/ 6681 w 6866463"/>
              <a:gd name="connsiteY0" fmla="*/ 2470602 h 8242744"/>
              <a:gd name="connsiteX1" fmla="*/ 1485070 w 6866463"/>
              <a:gd name="connsiteY1" fmla="*/ 0 h 8242744"/>
              <a:gd name="connsiteX2" fmla="*/ 6841497 w 6866463"/>
              <a:gd name="connsiteY2" fmla="*/ 3540113 h 8242744"/>
              <a:gd name="connsiteX3" fmla="*/ 6866463 w 6866463"/>
              <a:gd name="connsiteY3" fmla="*/ 8242744 h 8242744"/>
              <a:gd name="connsiteX4" fmla="*/ 8457 w 6866463"/>
              <a:gd name="connsiteY4" fmla="*/ 8218246 h 8242744"/>
              <a:gd name="connsiteX5" fmla="*/ 6681 w 6866463"/>
              <a:gd name="connsiteY5" fmla="*/ 2470602 h 8242744"/>
              <a:gd name="connsiteX0" fmla="*/ 14777 w 6874559"/>
              <a:gd name="connsiteY0" fmla="*/ 2470602 h 8242744"/>
              <a:gd name="connsiteX1" fmla="*/ 1493166 w 6874559"/>
              <a:gd name="connsiteY1" fmla="*/ 0 h 8242744"/>
              <a:gd name="connsiteX2" fmla="*/ 6849593 w 6874559"/>
              <a:gd name="connsiteY2" fmla="*/ 3540113 h 8242744"/>
              <a:gd name="connsiteX3" fmla="*/ 6874559 w 6874559"/>
              <a:gd name="connsiteY3" fmla="*/ 8242744 h 8242744"/>
              <a:gd name="connsiteX4" fmla="*/ 225 w 6874559"/>
              <a:gd name="connsiteY4" fmla="*/ 8218249 h 8242744"/>
              <a:gd name="connsiteX5" fmla="*/ 14777 w 6874559"/>
              <a:gd name="connsiteY5" fmla="*/ 2470602 h 8242744"/>
              <a:gd name="connsiteX0" fmla="*/ 6681 w 6882791"/>
              <a:gd name="connsiteY0" fmla="*/ 2470605 h 8242744"/>
              <a:gd name="connsiteX1" fmla="*/ 1501398 w 6882791"/>
              <a:gd name="connsiteY1" fmla="*/ 0 h 8242744"/>
              <a:gd name="connsiteX2" fmla="*/ 6857825 w 6882791"/>
              <a:gd name="connsiteY2" fmla="*/ 3540113 h 8242744"/>
              <a:gd name="connsiteX3" fmla="*/ 6882791 w 6882791"/>
              <a:gd name="connsiteY3" fmla="*/ 8242744 h 8242744"/>
              <a:gd name="connsiteX4" fmla="*/ 8457 w 6882791"/>
              <a:gd name="connsiteY4" fmla="*/ 8218249 h 8242744"/>
              <a:gd name="connsiteX5" fmla="*/ 6681 w 6882791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9308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3921"/>
              <a:gd name="connsiteX1" fmla="*/ 1494717 w 6876110"/>
              <a:gd name="connsiteY1" fmla="*/ 0 h 8243921"/>
              <a:gd name="connsiteX2" fmla="*/ 6859308 w 6876110"/>
              <a:gd name="connsiteY2" fmla="*/ 3540113 h 8243921"/>
              <a:gd name="connsiteX3" fmla="*/ 6876110 w 6876110"/>
              <a:gd name="connsiteY3" fmla="*/ 8242744 h 8243921"/>
              <a:gd name="connsiteX4" fmla="*/ 1776 w 6876110"/>
              <a:gd name="connsiteY4" fmla="*/ 8242742 h 8243921"/>
              <a:gd name="connsiteX5" fmla="*/ 0 w 6876110"/>
              <a:gd name="connsiteY5" fmla="*/ 2470605 h 8243921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76110" h="8235756">
                <a:moveTo>
                  <a:pt x="0" y="2462440"/>
                </a:moveTo>
                <a:lnTo>
                  <a:pt x="1519210" y="0"/>
                </a:lnTo>
                <a:lnTo>
                  <a:pt x="6859308" y="3531948"/>
                </a:lnTo>
                <a:cubicBezTo>
                  <a:pt x="6875823" y="3550467"/>
                  <a:pt x="6863786" y="8206004"/>
                  <a:pt x="6876110" y="8234579"/>
                </a:cubicBezTo>
                <a:cubicBezTo>
                  <a:pt x="6855780" y="8230499"/>
                  <a:pt x="1328771" y="8238662"/>
                  <a:pt x="1776" y="8234577"/>
                </a:cubicBezTo>
                <a:cubicBezTo>
                  <a:pt x="1184" y="6057435"/>
                  <a:pt x="592" y="2492377"/>
                  <a:pt x="0" y="2462440"/>
                </a:cubicBezTo>
                <a:close/>
              </a:path>
            </a:pathLst>
          </a:custGeom>
          <a:solidFill>
            <a:srgbClr val="3941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 userDrawn="1"/>
        </p:nvSpPr>
        <p:spPr>
          <a:xfrm rot="5400000">
            <a:off x="4416" y="354723"/>
            <a:ext cx="1536191" cy="1324303"/>
          </a:xfrm>
          <a:prstGeom prst="triangle">
            <a:avLst/>
          </a:prstGeom>
          <a:solidFill>
            <a:srgbClr val="008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32547" y="796392"/>
            <a:ext cx="6688742" cy="27317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0360" y="5610226"/>
            <a:ext cx="5029199" cy="896937"/>
          </a:xfrm>
          <a:prstGeom prst="rect">
            <a:avLst/>
          </a:prstGeom>
          <a:noFill/>
        </p:spPr>
        <p:txBody>
          <a:bodyPr/>
          <a:lstStyle>
            <a:lvl1pPr algn="l">
              <a:defRPr b="1">
                <a:ln>
                  <a:noFill/>
                </a:ln>
                <a:solidFill>
                  <a:srgbClr val="3940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404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14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23888" y="2055814"/>
            <a:ext cx="7886700" cy="4033837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45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0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2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8"/>
          <p:cNvSpPr/>
          <p:nvPr userDrawn="1"/>
        </p:nvSpPr>
        <p:spPr>
          <a:xfrm rot="5400000" flipV="1">
            <a:off x="1588067" y="-697933"/>
            <a:ext cx="6876110" cy="8235756"/>
          </a:xfrm>
          <a:custGeom>
            <a:avLst/>
            <a:gdLst>
              <a:gd name="connsiteX0" fmla="*/ 0 w 1536191"/>
              <a:gd name="connsiteY0" fmla="*/ 1482708 h 1482708"/>
              <a:gd name="connsiteX1" fmla="*/ 768096 w 1536191"/>
              <a:gd name="connsiteY1" fmla="*/ 0 h 1482708"/>
              <a:gd name="connsiteX2" fmla="*/ 1536191 w 1536191"/>
              <a:gd name="connsiteY2" fmla="*/ 1482708 h 1482708"/>
              <a:gd name="connsiteX3" fmla="*/ 0 w 1536191"/>
              <a:gd name="connsiteY3" fmla="*/ 1482708 h 1482708"/>
              <a:gd name="connsiteX0" fmla="*/ 0 w 2164842"/>
              <a:gd name="connsiteY0" fmla="*/ 1507204 h 1507204"/>
              <a:gd name="connsiteX1" fmla="*/ 1396747 w 2164842"/>
              <a:gd name="connsiteY1" fmla="*/ 0 h 1507204"/>
              <a:gd name="connsiteX2" fmla="*/ 2164842 w 2164842"/>
              <a:gd name="connsiteY2" fmla="*/ 1482708 h 1507204"/>
              <a:gd name="connsiteX3" fmla="*/ 0 w 2164842"/>
              <a:gd name="connsiteY3" fmla="*/ 1507204 h 1507204"/>
              <a:gd name="connsiteX0" fmla="*/ 0 w 2164842"/>
              <a:gd name="connsiteY0" fmla="*/ 1507204 h 8038631"/>
              <a:gd name="connsiteX1" fmla="*/ 1396747 w 2164842"/>
              <a:gd name="connsiteY1" fmla="*/ 0 h 8038631"/>
              <a:gd name="connsiteX2" fmla="*/ 2164842 w 2164842"/>
              <a:gd name="connsiteY2" fmla="*/ 1482708 h 8038631"/>
              <a:gd name="connsiteX3" fmla="*/ 1777 w 2164842"/>
              <a:gd name="connsiteY3" fmla="*/ 8038631 h 8038631"/>
              <a:gd name="connsiteX4" fmla="*/ 0 w 2164842"/>
              <a:gd name="connsiteY4" fmla="*/ 1507204 h 8038631"/>
              <a:gd name="connsiteX0" fmla="*/ 0 w 6834817"/>
              <a:gd name="connsiteY0" fmla="*/ 1507204 h 8038631"/>
              <a:gd name="connsiteX1" fmla="*/ 1396747 w 6834817"/>
              <a:gd name="connsiteY1" fmla="*/ 0 h 8038631"/>
              <a:gd name="connsiteX2" fmla="*/ 6834817 w 6834817"/>
              <a:gd name="connsiteY2" fmla="*/ 3360498 h 8038631"/>
              <a:gd name="connsiteX3" fmla="*/ 1777 w 6834817"/>
              <a:gd name="connsiteY3" fmla="*/ 8038631 h 8038631"/>
              <a:gd name="connsiteX4" fmla="*/ 0 w 6834817"/>
              <a:gd name="connsiteY4" fmla="*/ 1507204 h 8038631"/>
              <a:gd name="connsiteX0" fmla="*/ 0 w 6901289"/>
              <a:gd name="connsiteY0" fmla="*/ 1507204 h 8126791"/>
              <a:gd name="connsiteX1" fmla="*/ 1396747 w 6901289"/>
              <a:gd name="connsiteY1" fmla="*/ 0 h 8126791"/>
              <a:gd name="connsiteX2" fmla="*/ 6834817 w 6901289"/>
              <a:gd name="connsiteY2" fmla="*/ 3360498 h 8126791"/>
              <a:gd name="connsiteX3" fmla="*/ 4141070 w 6901289"/>
              <a:gd name="connsiteY3" fmla="*/ 5156638 h 8126791"/>
              <a:gd name="connsiteX4" fmla="*/ 1777 w 6901289"/>
              <a:gd name="connsiteY4" fmla="*/ 8038631 h 8126791"/>
              <a:gd name="connsiteX5" fmla="*/ 0 w 6901289"/>
              <a:gd name="connsiteY5" fmla="*/ 1507204 h 8126791"/>
              <a:gd name="connsiteX0" fmla="*/ 0 w 7458893"/>
              <a:gd name="connsiteY0" fmla="*/ 1507204 h 8561074"/>
              <a:gd name="connsiteX1" fmla="*/ 1396747 w 7458893"/>
              <a:gd name="connsiteY1" fmla="*/ 0 h 8561074"/>
              <a:gd name="connsiteX2" fmla="*/ 6834817 w 7458893"/>
              <a:gd name="connsiteY2" fmla="*/ 3360498 h 8561074"/>
              <a:gd name="connsiteX3" fmla="*/ 6835284 w 7458893"/>
              <a:gd name="connsiteY3" fmla="*/ 8038631 h 8561074"/>
              <a:gd name="connsiteX4" fmla="*/ 1777 w 7458893"/>
              <a:gd name="connsiteY4" fmla="*/ 8038631 h 8561074"/>
              <a:gd name="connsiteX5" fmla="*/ 0 w 7458893"/>
              <a:gd name="connsiteY5" fmla="*/ 1507204 h 8561074"/>
              <a:gd name="connsiteX0" fmla="*/ 0 w 7458893"/>
              <a:gd name="connsiteY0" fmla="*/ 1507204 h 8308055"/>
              <a:gd name="connsiteX1" fmla="*/ 1396747 w 7458893"/>
              <a:gd name="connsiteY1" fmla="*/ 0 h 8308055"/>
              <a:gd name="connsiteX2" fmla="*/ 6834817 w 7458893"/>
              <a:gd name="connsiteY2" fmla="*/ 3360498 h 8308055"/>
              <a:gd name="connsiteX3" fmla="*/ 6835284 w 7458893"/>
              <a:gd name="connsiteY3" fmla="*/ 8038631 h 8308055"/>
              <a:gd name="connsiteX4" fmla="*/ 1777 w 7458893"/>
              <a:gd name="connsiteY4" fmla="*/ 8038631 h 8308055"/>
              <a:gd name="connsiteX5" fmla="*/ 0 w 7458893"/>
              <a:gd name="connsiteY5" fmla="*/ 1507204 h 8308055"/>
              <a:gd name="connsiteX0" fmla="*/ 0 w 7035507"/>
              <a:gd name="connsiteY0" fmla="*/ 1507204 h 8308055"/>
              <a:gd name="connsiteX1" fmla="*/ 1396747 w 7035507"/>
              <a:gd name="connsiteY1" fmla="*/ 0 h 8308055"/>
              <a:gd name="connsiteX2" fmla="*/ 6834817 w 7035507"/>
              <a:gd name="connsiteY2" fmla="*/ 3360498 h 8308055"/>
              <a:gd name="connsiteX3" fmla="*/ 6835284 w 7035507"/>
              <a:gd name="connsiteY3" fmla="*/ 8038631 h 8308055"/>
              <a:gd name="connsiteX4" fmla="*/ 1777 w 7035507"/>
              <a:gd name="connsiteY4" fmla="*/ 8038631 h 8308055"/>
              <a:gd name="connsiteX5" fmla="*/ 0 w 7035507"/>
              <a:gd name="connsiteY5" fmla="*/ 1507204 h 8308055"/>
              <a:gd name="connsiteX0" fmla="*/ 0 w 6840134"/>
              <a:gd name="connsiteY0" fmla="*/ 1507204 h 8308055"/>
              <a:gd name="connsiteX1" fmla="*/ 1396747 w 6840134"/>
              <a:gd name="connsiteY1" fmla="*/ 0 h 8308055"/>
              <a:gd name="connsiteX2" fmla="*/ 6834817 w 6840134"/>
              <a:gd name="connsiteY2" fmla="*/ 3360498 h 8308055"/>
              <a:gd name="connsiteX3" fmla="*/ 6835284 w 6840134"/>
              <a:gd name="connsiteY3" fmla="*/ 8038631 h 8308055"/>
              <a:gd name="connsiteX4" fmla="*/ 1777 w 6840134"/>
              <a:gd name="connsiteY4" fmla="*/ 8038631 h 8308055"/>
              <a:gd name="connsiteX5" fmla="*/ 0 w 6840134"/>
              <a:gd name="connsiteY5" fmla="*/ 1507204 h 8308055"/>
              <a:gd name="connsiteX0" fmla="*/ 0 w 6840134"/>
              <a:gd name="connsiteY0" fmla="*/ 1507204 h 8039810"/>
              <a:gd name="connsiteX1" fmla="*/ 1396747 w 6840134"/>
              <a:gd name="connsiteY1" fmla="*/ 0 h 8039810"/>
              <a:gd name="connsiteX2" fmla="*/ 6834817 w 6840134"/>
              <a:gd name="connsiteY2" fmla="*/ 3360498 h 8039810"/>
              <a:gd name="connsiteX3" fmla="*/ 6835284 w 6840134"/>
              <a:gd name="connsiteY3" fmla="*/ 8038631 h 8039810"/>
              <a:gd name="connsiteX4" fmla="*/ 1777 w 6840134"/>
              <a:gd name="connsiteY4" fmla="*/ 8038631 h 8039810"/>
              <a:gd name="connsiteX5" fmla="*/ 0 w 6840134"/>
              <a:gd name="connsiteY5" fmla="*/ 1507204 h 8039810"/>
              <a:gd name="connsiteX0" fmla="*/ 6421 w 6838391"/>
              <a:gd name="connsiteY0" fmla="*/ 2650204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650204 h 8039810"/>
              <a:gd name="connsiteX0" fmla="*/ 6421 w 6838391"/>
              <a:gd name="connsiteY0" fmla="*/ 2560400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560400 h 8039810"/>
              <a:gd name="connsiteX0" fmla="*/ 6421 w 6838392"/>
              <a:gd name="connsiteY0" fmla="*/ 2560400 h 8039811"/>
              <a:gd name="connsiteX1" fmla="*/ 1395004 w 6838392"/>
              <a:gd name="connsiteY1" fmla="*/ 0 h 8039811"/>
              <a:gd name="connsiteX2" fmla="*/ 6833074 w 6838392"/>
              <a:gd name="connsiteY2" fmla="*/ 3360498 h 8039811"/>
              <a:gd name="connsiteX3" fmla="*/ 6833544 w 6838392"/>
              <a:gd name="connsiteY3" fmla="*/ 8038634 h 8039811"/>
              <a:gd name="connsiteX4" fmla="*/ 34 w 6838392"/>
              <a:gd name="connsiteY4" fmla="*/ 8038631 h 8039811"/>
              <a:gd name="connsiteX5" fmla="*/ 6421 w 6838392"/>
              <a:gd name="connsiteY5" fmla="*/ 2560400 h 8039811"/>
              <a:gd name="connsiteX0" fmla="*/ 6421 w 6838392"/>
              <a:gd name="connsiteY0" fmla="*/ 2560400 h 8038710"/>
              <a:gd name="connsiteX1" fmla="*/ 1395004 w 6838392"/>
              <a:gd name="connsiteY1" fmla="*/ 0 h 8038710"/>
              <a:gd name="connsiteX2" fmla="*/ 6833074 w 6838392"/>
              <a:gd name="connsiteY2" fmla="*/ 3360498 h 8038710"/>
              <a:gd name="connsiteX3" fmla="*/ 6833547 w 6838392"/>
              <a:gd name="connsiteY3" fmla="*/ 7891679 h 8038710"/>
              <a:gd name="connsiteX4" fmla="*/ 34 w 6838392"/>
              <a:gd name="connsiteY4" fmla="*/ 8038631 h 8038710"/>
              <a:gd name="connsiteX5" fmla="*/ 6421 w 6838392"/>
              <a:gd name="connsiteY5" fmla="*/ 2560400 h 8038710"/>
              <a:gd name="connsiteX0" fmla="*/ 6421 w 6858040"/>
              <a:gd name="connsiteY0" fmla="*/ 2560400 h 8063129"/>
              <a:gd name="connsiteX1" fmla="*/ 1395004 w 6858040"/>
              <a:gd name="connsiteY1" fmla="*/ 0 h 8063129"/>
              <a:gd name="connsiteX2" fmla="*/ 6833074 w 6858040"/>
              <a:gd name="connsiteY2" fmla="*/ 3360498 h 8063129"/>
              <a:gd name="connsiteX3" fmla="*/ 6858040 w 6858040"/>
              <a:gd name="connsiteY3" fmla="*/ 8063129 h 8063129"/>
              <a:gd name="connsiteX4" fmla="*/ 34 w 6858040"/>
              <a:gd name="connsiteY4" fmla="*/ 8038631 h 8063129"/>
              <a:gd name="connsiteX5" fmla="*/ 6421 w 6858040"/>
              <a:gd name="connsiteY5" fmla="*/ 2560400 h 8063129"/>
              <a:gd name="connsiteX0" fmla="*/ 6421 w 6858040"/>
              <a:gd name="connsiteY0" fmla="*/ 2625714 h 8128443"/>
              <a:gd name="connsiteX1" fmla="*/ 1476647 w 6858040"/>
              <a:gd name="connsiteY1" fmla="*/ 0 h 8128443"/>
              <a:gd name="connsiteX2" fmla="*/ 6833074 w 6858040"/>
              <a:gd name="connsiteY2" fmla="*/ 3425812 h 8128443"/>
              <a:gd name="connsiteX3" fmla="*/ 6858040 w 6858040"/>
              <a:gd name="connsiteY3" fmla="*/ 8128443 h 8128443"/>
              <a:gd name="connsiteX4" fmla="*/ 34 w 6858040"/>
              <a:gd name="connsiteY4" fmla="*/ 8103945 h 8128443"/>
              <a:gd name="connsiteX5" fmla="*/ 6421 w 6858040"/>
              <a:gd name="connsiteY5" fmla="*/ 2625714 h 8128443"/>
              <a:gd name="connsiteX0" fmla="*/ 6421 w 6858040"/>
              <a:gd name="connsiteY0" fmla="*/ 2633878 h 8136607"/>
              <a:gd name="connsiteX1" fmla="*/ 1541961 w 6858040"/>
              <a:gd name="connsiteY1" fmla="*/ 0 h 8136607"/>
              <a:gd name="connsiteX2" fmla="*/ 6833074 w 6858040"/>
              <a:gd name="connsiteY2" fmla="*/ 3433976 h 8136607"/>
              <a:gd name="connsiteX3" fmla="*/ 6858040 w 6858040"/>
              <a:gd name="connsiteY3" fmla="*/ 8136607 h 8136607"/>
              <a:gd name="connsiteX4" fmla="*/ 34 w 6858040"/>
              <a:gd name="connsiteY4" fmla="*/ 8112109 h 8136607"/>
              <a:gd name="connsiteX5" fmla="*/ 6421 w 6858040"/>
              <a:gd name="connsiteY5" fmla="*/ 2633878 h 8136607"/>
              <a:gd name="connsiteX0" fmla="*/ 6421 w 6858040"/>
              <a:gd name="connsiteY0" fmla="*/ 2699193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699193 h 8201922"/>
              <a:gd name="connsiteX0" fmla="*/ 0 w 6867947"/>
              <a:gd name="connsiteY0" fmla="*/ 2356293 h 8201922"/>
              <a:gd name="connsiteX1" fmla="*/ 1568197 w 6867947"/>
              <a:gd name="connsiteY1" fmla="*/ 0 h 8201922"/>
              <a:gd name="connsiteX2" fmla="*/ 6842981 w 6867947"/>
              <a:gd name="connsiteY2" fmla="*/ 3499291 h 8201922"/>
              <a:gd name="connsiteX3" fmla="*/ 6867947 w 6867947"/>
              <a:gd name="connsiteY3" fmla="*/ 8201922 h 8201922"/>
              <a:gd name="connsiteX4" fmla="*/ 9941 w 6867947"/>
              <a:gd name="connsiteY4" fmla="*/ 8177424 h 8201922"/>
              <a:gd name="connsiteX5" fmla="*/ 0 w 6867947"/>
              <a:gd name="connsiteY5" fmla="*/ 2356293 h 8201922"/>
              <a:gd name="connsiteX0" fmla="*/ 6421 w 6858040"/>
              <a:gd name="connsiteY0" fmla="*/ 2413446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13446 h 8201922"/>
              <a:gd name="connsiteX0" fmla="*/ 6421 w 6858040"/>
              <a:gd name="connsiteY0" fmla="*/ 2454267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54267 h 8201922"/>
              <a:gd name="connsiteX0" fmla="*/ 6421 w 6858040"/>
              <a:gd name="connsiteY0" fmla="*/ 2495089 h 8242744"/>
              <a:gd name="connsiteX1" fmla="*/ 1476647 w 6858040"/>
              <a:gd name="connsiteY1" fmla="*/ 0 h 8242744"/>
              <a:gd name="connsiteX2" fmla="*/ 6833074 w 6858040"/>
              <a:gd name="connsiteY2" fmla="*/ 3540113 h 8242744"/>
              <a:gd name="connsiteX3" fmla="*/ 6858040 w 6858040"/>
              <a:gd name="connsiteY3" fmla="*/ 8242744 h 8242744"/>
              <a:gd name="connsiteX4" fmla="*/ 34 w 6858040"/>
              <a:gd name="connsiteY4" fmla="*/ 8218246 h 8242744"/>
              <a:gd name="connsiteX5" fmla="*/ 6421 w 6858040"/>
              <a:gd name="connsiteY5" fmla="*/ 2495089 h 8242744"/>
              <a:gd name="connsiteX0" fmla="*/ 14568 w 6858023"/>
              <a:gd name="connsiteY0" fmla="*/ 2405282 h 8242744"/>
              <a:gd name="connsiteX1" fmla="*/ 1476630 w 6858023"/>
              <a:gd name="connsiteY1" fmla="*/ 0 h 8242744"/>
              <a:gd name="connsiteX2" fmla="*/ 6833057 w 6858023"/>
              <a:gd name="connsiteY2" fmla="*/ 3540113 h 8242744"/>
              <a:gd name="connsiteX3" fmla="*/ 6858023 w 6858023"/>
              <a:gd name="connsiteY3" fmla="*/ 8242744 h 8242744"/>
              <a:gd name="connsiteX4" fmla="*/ 17 w 6858023"/>
              <a:gd name="connsiteY4" fmla="*/ 8218246 h 8242744"/>
              <a:gd name="connsiteX5" fmla="*/ 14568 w 6858023"/>
              <a:gd name="connsiteY5" fmla="*/ 2405282 h 8242744"/>
              <a:gd name="connsiteX0" fmla="*/ 22727 w 6858017"/>
              <a:gd name="connsiteY0" fmla="*/ 2454271 h 8242744"/>
              <a:gd name="connsiteX1" fmla="*/ 1476624 w 6858017"/>
              <a:gd name="connsiteY1" fmla="*/ 0 h 8242744"/>
              <a:gd name="connsiteX2" fmla="*/ 6833051 w 6858017"/>
              <a:gd name="connsiteY2" fmla="*/ 3540113 h 8242744"/>
              <a:gd name="connsiteX3" fmla="*/ 6858017 w 6858017"/>
              <a:gd name="connsiteY3" fmla="*/ 8242744 h 8242744"/>
              <a:gd name="connsiteX4" fmla="*/ 11 w 6858017"/>
              <a:gd name="connsiteY4" fmla="*/ 8218246 h 8242744"/>
              <a:gd name="connsiteX5" fmla="*/ 22727 w 6858017"/>
              <a:gd name="connsiteY5" fmla="*/ 2454271 h 8242744"/>
              <a:gd name="connsiteX0" fmla="*/ 0 w 6859782"/>
              <a:gd name="connsiteY0" fmla="*/ 2470602 h 8242744"/>
              <a:gd name="connsiteX1" fmla="*/ 1478389 w 6859782"/>
              <a:gd name="connsiteY1" fmla="*/ 0 h 8242744"/>
              <a:gd name="connsiteX2" fmla="*/ 6834816 w 6859782"/>
              <a:gd name="connsiteY2" fmla="*/ 3540113 h 8242744"/>
              <a:gd name="connsiteX3" fmla="*/ 6859782 w 6859782"/>
              <a:gd name="connsiteY3" fmla="*/ 8242744 h 8242744"/>
              <a:gd name="connsiteX4" fmla="*/ 1776 w 6859782"/>
              <a:gd name="connsiteY4" fmla="*/ 8218246 h 8242744"/>
              <a:gd name="connsiteX5" fmla="*/ 0 w 6859782"/>
              <a:gd name="connsiteY5" fmla="*/ 2470602 h 8242744"/>
              <a:gd name="connsiteX0" fmla="*/ 6681 w 6866463"/>
              <a:gd name="connsiteY0" fmla="*/ 2470602 h 8242744"/>
              <a:gd name="connsiteX1" fmla="*/ 1485070 w 6866463"/>
              <a:gd name="connsiteY1" fmla="*/ 0 h 8242744"/>
              <a:gd name="connsiteX2" fmla="*/ 6841497 w 6866463"/>
              <a:gd name="connsiteY2" fmla="*/ 3540113 h 8242744"/>
              <a:gd name="connsiteX3" fmla="*/ 6866463 w 6866463"/>
              <a:gd name="connsiteY3" fmla="*/ 8242744 h 8242744"/>
              <a:gd name="connsiteX4" fmla="*/ 8457 w 6866463"/>
              <a:gd name="connsiteY4" fmla="*/ 8218246 h 8242744"/>
              <a:gd name="connsiteX5" fmla="*/ 6681 w 6866463"/>
              <a:gd name="connsiteY5" fmla="*/ 2470602 h 8242744"/>
              <a:gd name="connsiteX0" fmla="*/ 14777 w 6874559"/>
              <a:gd name="connsiteY0" fmla="*/ 2470602 h 8242744"/>
              <a:gd name="connsiteX1" fmla="*/ 1493166 w 6874559"/>
              <a:gd name="connsiteY1" fmla="*/ 0 h 8242744"/>
              <a:gd name="connsiteX2" fmla="*/ 6849593 w 6874559"/>
              <a:gd name="connsiteY2" fmla="*/ 3540113 h 8242744"/>
              <a:gd name="connsiteX3" fmla="*/ 6874559 w 6874559"/>
              <a:gd name="connsiteY3" fmla="*/ 8242744 h 8242744"/>
              <a:gd name="connsiteX4" fmla="*/ 225 w 6874559"/>
              <a:gd name="connsiteY4" fmla="*/ 8218249 h 8242744"/>
              <a:gd name="connsiteX5" fmla="*/ 14777 w 6874559"/>
              <a:gd name="connsiteY5" fmla="*/ 2470602 h 8242744"/>
              <a:gd name="connsiteX0" fmla="*/ 6681 w 6882791"/>
              <a:gd name="connsiteY0" fmla="*/ 2470605 h 8242744"/>
              <a:gd name="connsiteX1" fmla="*/ 1501398 w 6882791"/>
              <a:gd name="connsiteY1" fmla="*/ 0 h 8242744"/>
              <a:gd name="connsiteX2" fmla="*/ 6857825 w 6882791"/>
              <a:gd name="connsiteY2" fmla="*/ 3540113 h 8242744"/>
              <a:gd name="connsiteX3" fmla="*/ 6882791 w 6882791"/>
              <a:gd name="connsiteY3" fmla="*/ 8242744 h 8242744"/>
              <a:gd name="connsiteX4" fmla="*/ 8457 w 6882791"/>
              <a:gd name="connsiteY4" fmla="*/ 8218249 h 8242744"/>
              <a:gd name="connsiteX5" fmla="*/ 6681 w 6882791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9308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3921"/>
              <a:gd name="connsiteX1" fmla="*/ 1494717 w 6876110"/>
              <a:gd name="connsiteY1" fmla="*/ 0 h 8243921"/>
              <a:gd name="connsiteX2" fmla="*/ 6859308 w 6876110"/>
              <a:gd name="connsiteY2" fmla="*/ 3540113 h 8243921"/>
              <a:gd name="connsiteX3" fmla="*/ 6876110 w 6876110"/>
              <a:gd name="connsiteY3" fmla="*/ 8242744 h 8243921"/>
              <a:gd name="connsiteX4" fmla="*/ 1776 w 6876110"/>
              <a:gd name="connsiteY4" fmla="*/ 8242742 h 8243921"/>
              <a:gd name="connsiteX5" fmla="*/ 0 w 6876110"/>
              <a:gd name="connsiteY5" fmla="*/ 2470605 h 8243921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76110" h="8235756">
                <a:moveTo>
                  <a:pt x="0" y="2462440"/>
                </a:moveTo>
                <a:lnTo>
                  <a:pt x="1519210" y="0"/>
                </a:lnTo>
                <a:lnTo>
                  <a:pt x="6859308" y="3531948"/>
                </a:lnTo>
                <a:cubicBezTo>
                  <a:pt x="6875823" y="3550467"/>
                  <a:pt x="6863786" y="8206004"/>
                  <a:pt x="6876110" y="8234579"/>
                </a:cubicBezTo>
                <a:cubicBezTo>
                  <a:pt x="6855780" y="8230499"/>
                  <a:pt x="1328771" y="8238662"/>
                  <a:pt x="1776" y="8234577"/>
                </a:cubicBezTo>
                <a:cubicBezTo>
                  <a:pt x="1184" y="6057435"/>
                  <a:pt x="592" y="2492377"/>
                  <a:pt x="0" y="2462440"/>
                </a:cubicBezTo>
                <a:close/>
              </a:path>
            </a:pathLst>
          </a:custGeom>
          <a:solidFill>
            <a:srgbClr val="3941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 userDrawn="1"/>
        </p:nvSpPr>
        <p:spPr>
          <a:xfrm rot="5400000">
            <a:off x="4416" y="354723"/>
            <a:ext cx="1536191" cy="1324303"/>
          </a:xfrm>
          <a:prstGeom prst="triangle">
            <a:avLst/>
          </a:prstGeom>
          <a:solidFill>
            <a:srgbClr val="008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7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8"/>
          <p:cNvSpPr/>
          <p:nvPr userDrawn="1"/>
        </p:nvSpPr>
        <p:spPr>
          <a:xfrm rot="5400000">
            <a:off x="-1146243" y="1146241"/>
            <a:ext cx="6866171" cy="4573690"/>
          </a:xfrm>
          <a:custGeom>
            <a:avLst/>
            <a:gdLst>
              <a:gd name="connsiteX0" fmla="*/ 0 w 1536191"/>
              <a:gd name="connsiteY0" fmla="*/ 1482708 h 1482708"/>
              <a:gd name="connsiteX1" fmla="*/ 768096 w 1536191"/>
              <a:gd name="connsiteY1" fmla="*/ 0 h 1482708"/>
              <a:gd name="connsiteX2" fmla="*/ 1536191 w 1536191"/>
              <a:gd name="connsiteY2" fmla="*/ 1482708 h 1482708"/>
              <a:gd name="connsiteX3" fmla="*/ 0 w 1536191"/>
              <a:gd name="connsiteY3" fmla="*/ 1482708 h 1482708"/>
              <a:gd name="connsiteX0" fmla="*/ 0 w 2164842"/>
              <a:gd name="connsiteY0" fmla="*/ 1507204 h 1507204"/>
              <a:gd name="connsiteX1" fmla="*/ 1396747 w 2164842"/>
              <a:gd name="connsiteY1" fmla="*/ 0 h 1507204"/>
              <a:gd name="connsiteX2" fmla="*/ 2164842 w 2164842"/>
              <a:gd name="connsiteY2" fmla="*/ 1482708 h 1507204"/>
              <a:gd name="connsiteX3" fmla="*/ 0 w 2164842"/>
              <a:gd name="connsiteY3" fmla="*/ 1507204 h 1507204"/>
              <a:gd name="connsiteX0" fmla="*/ 0 w 2164842"/>
              <a:gd name="connsiteY0" fmla="*/ 1507204 h 8038631"/>
              <a:gd name="connsiteX1" fmla="*/ 1396747 w 2164842"/>
              <a:gd name="connsiteY1" fmla="*/ 0 h 8038631"/>
              <a:gd name="connsiteX2" fmla="*/ 2164842 w 2164842"/>
              <a:gd name="connsiteY2" fmla="*/ 1482708 h 8038631"/>
              <a:gd name="connsiteX3" fmla="*/ 1777 w 2164842"/>
              <a:gd name="connsiteY3" fmla="*/ 8038631 h 8038631"/>
              <a:gd name="connsiteX4" fmla="*/ 0 w 2164842"/>
              <a:gd name="connsiteY4" fmla="*/ 1507204 h 8038631"/>
              <a:gd name="connsiteX0" fmla="*/ 0 w 6834817"/>
              <a:gd name="connsiteY0" fmla="*/ 1507204 h 8038631"/>
              <a:gd name="connsiteX1" fmla="*/ 1396747 w 6834817"/>
              <a:gd name="connsiteY1" fmla="*/ 0 h 8038631"/>
              <a:gd name="connsiteX2" fmla="*/ 6834817 w 6834817"/>
              <a:gd name="connsiteY2" fmla="*/ 3360498 h 8038631"/>
              <a:gd name="connsiteX3" fmla="*/ 1777 w 6834817"/>
              <a:gd name="connsiteY3" fmla="*/ 8038631 h 8038631"/>
              <a:gd name="connsiteX4" fmla="*/ 0 w 6834817"/>
              <a:gd name="connsiteY4" fmla="*/ 1507204 h 8038631"/>
              <a:gd name="connsiteX0" fmla="*/ 0 w 6901289"/>
              <a:gd name="connsiteY0" fmla="*/ 1507204 h 8126791"/>
              <a:gd name="connsiteX1" fmla="*/ 1396747 w 6901289"/>
              <a:gd name="connsiteY1" fmla="*/ 0 h 8126791"/>
              <a:gd name="connsiteX2" fmla="*/ 6834817 w 6901289"/>
              <a:gd name="connsiteY2" fmla="*/ 3360498 h 8126791"/>
              <a:gd name="connsiteX3" fmla="*/ 4141070 w 6901289"/>
              <a:gd name="connsiteY3" fmla="*/ 5156638 h 8126791"/>
              <a:gd name="connsiteX4" fmla="*/ 1777 w 6901289"/>
              <a:gd name="connsiteY4" fmla="*/ 8038631 h 8126791"/>
              <a:gd name="connsiteX5" fmla="*/ 0 w 6901289"/>
              <a:gd name="connsiteY5" fmla="*/ 1507204 h 8126791"/>
              <a:gd name="connsiteX0" fmla="*/ 0 w 7458893"/>
              <a:gd name="connsiteY0" fmla="*/ 1507204 h 8561074"/>
              <a:gd name="connsiteX1" fmla="*/ 1396747 w 7458893"/>
              <a:gd name="connsiteY1" fmla="*/ 0 h 8561074"/>
              <a:gd name="connsiteX2" fmla="*/ 6834817 w 7458893"/>
              <a:gd name="connsiteY2" fmla="*/ 3360498 h 8561074"/>
              <a:gd name="connsiteX3" fmla="*/ 6835284 w 7458893"/>
              <a:gd name="connsiteY3" fmla="*/ 8038631 h 8561074"/>
              <a:gd name="connsiteX4" fmla="*/ 1777 w 7458893"/>
              <a:gd name="connsiteY4" fmla="*/ 8038631 h 8561074"/>
              <a:gd name="connsiteX5" fmla="*/ 0 w 7458893"/>
              <a:gd name="connsiteY5" fmla="*/ 1507204 h 8561074"/>
              <a:gd name="connsiteX0" fmla="*/ 0 w 7458893"/>
              <a:gd name="connsiteY0" fmla="*/ 1507204 h 8308055"/>
              <a:gd name="connsiteX1" fmla="*/ 1396747 w 7458893"/>
              <a:gd name="connsiteY1" fmla="*/ 0 h 8308055"/>
              <a:gd name="connsiteX2" fmla="*/ 6834817 w 7458893"/>
              <a:gd name="connsiteY2" fmla="*/ 3360498 h 8308055"/>
              <a:gd name="connsiteX3" fmla="*/ 6835284 w 7458893"/>
              <a:gd name="connsiteY3" fmla="*/ 8038631 h 8308055"/>
              <a:gd name="connsiteX4" fmla="*/ 1777 w 7458893"/>
              <a:gd name="connsiteY4" fmla="*/ 8038631 h 8308055"/>
              <a:gd name="connsiteX5" fmla="*/ 0 w 7458893"/>
              <a:gd name="connsiteY5" fmla="*/ 1507204 h 8308055"/>
              <a:gd name="connsiteX0" fmla="*/ 0 w 7035507"/>
              <a:gd name="connsiteY0" fmla="*/ 1507204 h 8308055"/>
              <a:gd name="connsiteX1" fmla="*/ 1396747 w 7035507"/>
              <a:gd name="connsiteY1" fmla="*/ 0 h 8308055"/>
              <a:gd name="connsiteX2" fmla="*/ 6834817 w 7035507"/>
              <a:gd name="connsiteY2" fmla="*/ 3360498 h 8308055"/>
              <a:gd name="connsiteX3" fmla="*/ 6835284 w 7035507"/>
              <a:gd name="connsiteY3" fmla="*/ 8038631 h 8308055"/>
              <a:gd name="connsiteX4" fmla="*/ 1777 w 7035507"/>
              <a:gd name="connsiteY4" fmla="*/ 8038631 h 8308055"/>
              <a:gd name="connsiteX5" fmla="*/ 0 w 7035507"/>
              <a:gd name="connsiteY5" fmla="*/ 1507204 h 8308055"/>
              <a:gd name="connsiteX0" fmla="*/ 0 w 6840134"/>
              <a:gd name="connsiteY0" fmla="*/ 1507204 h 8308055"/>
              <a:gd name="connsiteX1" fmla="*/ 1396747 w 6840134"/>
              <a:gd name="connsiteY1" fmla="*/ 0 h 8308055"/>
              <a:gd name="connsiteX2" fmla="*/ 6834817 w 6840134"/>
              <a:gd name="connsiteY2" fmla="*/ 3360498 h 8308055"/>
              <a:gd name="connsiteX3" fmla="*/ 6835284 w 6840134"/>
              <a:gd name="connsiteY3" fmla="*/ 8038631 h 8308055"/>
              <a:gd name="connsiteX4" fmla="*/ 1777 w 6840134"/>
              <a:gd name="connsiteY4" fmla="*/ 8038631 h 8308055"/>
              <a:gd name="connsiteX5" fmla="*/ 0 w 6840134"/>
              <a:gd name="connsiteY5" fmla="*/ 1507204 h 8308055"/>
              <a:gd name="connsiteX0" fmla="*/ 0 w 6840134"/>
              <a:gd name="connsiteY0" fmla="*/ 1507204 h 8039810"/>
              <a:gd name="connsiteX1" fmla="*/ 1396747 w 6840134"/>
              <a:gd name="connsiteY1" fmla="*/ 0 h 8039810"/>
              <a:gd name="connsiteX2" fmla="*/ 6834817 w 6840134"/>
              <a:gd name="connsiteY2" fmla="*/ 3360498 h 8039810"/>
              <a:gd name="connsiteX3" fmla="*/ 6835284 w 6840134"/>
              <a:gd name="connsiteY3" fmla="*/ 8038631 h 8039810"/>
              <a:gd name="connsiteX4" fmla="*/ 1777 w 6840134"/>
              <a:gd name="connsiteY4" fmla="*/ 8038631 h 8039810"/>
              <a:gd name="connsiteX5" fmla="*/ 0 w 6840134"/>
              <a:gd name="connsiteY5" fmla="*/ 1507204 h 8039810"/>
              <a:gd name="connsiteX0" fmla="*/ 6421 w 6838391"/>
              <a:gd name="connsiteY0" fmla="*/ 2650204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650204 h 8039810"/>
              <a:gd name="connsiteX0" fmla="*/ 6421 w 6838391"/>
              <a:gd name="connsiteY0" fmla="*/ 2560400 h 8039810"/>
              <a:gd name="connsiteX1" fmla="*/ 1395004 w 6838391"/>
              <a:gd name="connsiteY1" fmla="*/ 0 h 8039810"/>
              <a:gd name="connsiteX2" fmla="*/ 6833074 w 6838391"/>
              <a:gd name="connsiteY2" fmla="*/ 3360498 h 8039810"/>
              <a:gd name="connsiteX3" fmla="*/ 6833541 w 6838391"/>
              <a:gd name="connsiteY3" fmla="*/ 8038631 h 8039810"/>
              <a:gd name="connsiteX4" fmla="*/ 34 w 6838391"/>
              <a:gd name="connsiteY4" fmla="*/ 8038631 h 8039810"/>
              <a:gd name="connsiteX5" fmla="*/ 6421 w 6838391"/>
              <a:gd name="connsiteY5" fmla="*/ 2560400 h 8039810"/>
              <a:gd name="connsiteX0" fmla="*/ 6421 w 6838392"/>
              <a:gd name="connsiteY0" fmla="*/ 2560400 h 8039811"/>
              <a:gd name="connsiteX1" fmla="*/ 1395004 w 6838392"/>
              <a:gd name="connsiteY1" fmla="*/ 0 h 8039811"/>
              <a:gd name="connsiteX2" fmla="*/ 6833074 w 6838392"/>
              <a:gd name="connsiteY2" fmla="*/ 3360498 h 8039811"/>
              <a:gd name="connsiteX3" fmla="*/ 6833544 w 6838392"/>
              <a:gd name="connsiteY3" fmla="*/ 8038634 h 8039811"/>
              <a:gd name="connsiteX4" fmla="*/ 34 w 6838392"/>
              <a:gd name="connsiteY4" fmla="*/ 8038631 h 8039811"/>
              <a:gd name="connsiteX5" fmla="*/ 6421 w 6838392"/>
              <a:gd name="connsiteY5" fmla="*/ 2560400 h 8039811"/>
              <a:gd name="connsiteX0" fmla="*/ 6421 w 6838392"/>
              <a:gd name="connsiteY0" fmla="*/ 2560400 h 8038710"/>
              <a:gd name="connsiteX1" fmla="*/ 1395004 w 6838392"/>
              <a:gd name="connsiteY1" fmla="*/ 0 h 8038710"/>
              <a:gd name="connsiteX2" fmla="*/ 6833074 w 6838392"/>
              <a:gd name="connsiteY2" fmla="*/ 3360498 h 8038710"/>
              <a:gd name="connsiteX3" fmla="*/ 6833547 w 6838392"/>
              <a:gd name="connsiteY3" fmla="*/ 7891679 h 8038710"/>
              <a:gd name="connsiteX4" fmla="*/ 34 w 6838392"/>
              <a:gd name="connsiteY4" fmla="*/ 8038631 h 8038710"/>
              <a:gd name="connsiteX5" fmla="*/ 6421 w 6838392"/>
              <a:gd name="connsiteY5" fmla="*/ 2560400 h 8038710"/>
              <a:gd name="connsiteX0" fmla="*/ 6421 w 6858040"/>
              <a:gd name="connsiteY0" fmla="*/ 2560400 h 8063129"/>
              <a:gd name="connsiteX1" fmla="*/ 1395004 w 6858040"/>
              <a:gd name="connsiteY1" fmla="*/ 0 h 8063129"/>
              <a:gd name="connsiteX2" fmla="*/ 6833074 w 6858040"/>
              <a:gd name="connsiteY2" fmla="*/ 3360498 h 8063129"/>
              <a:gd name="connsiteX3" fmla="*/ 6858040 w 6858040"/>
              <a:gd name="connsiteY3" fmla="*/ 8063129 h 8063129"/>
              <a:gd name="connsiteX4" fmla="*/ 34 w 6858040"/>
              <a:gd name="connsiteY4" fmla="*/ 8038631 h 8063129"/>
              <a:gd name="connsiteX5" fmla="*/ 6421 w 6858040"/>
              <a:gd name="connsiteY5" fmla="*/ 2560400 h 8063129"/>
              <a:gd name="connsiteX0" fmla="*/ 6421 w 6858040"/>
              <a:gd name="connsiteY0" fmla="*/ 2625714 h 8128443"/>
              <a:gd name="connsiteX1" fmla="*/ 1476647 w 6858040"/>
              <a:gd name="connsiteY1" fmla="*/ 0 h 8128443"/>
              <a:gd name="connsiteX2" fmla="*/ 6833074 w 6858040"/>
              <a:gd name="connsiteY2" fmla="*/ 3425812 h 8128443"/>
              <a:gd name="connsiteX3" fmla="*/ 6858040 w 6858040"/>
              <a:gd name="connsiteY3" fmla="*/ 8128443 h 8128443"/>
              <a:gd name="connsiteX4" fmla="*/ 34 w 6858040"/>
              <a:gd name="connsiteY4" fmla="*/ 8103945 h 8128443"/>
              <a:gd name="connsiteX5" fmla="*/ 6421 w 6858040"/>
              <a:gd name="connsiteY5" fmla="*/ 2625714 h 8128443"/>
              <a:gd name="connsiteX0" fmla="*/ 6421 w 6858040"/>
              <a:gd name="connsiteY0" fmla="*/ 2633878 h 8136607"/>
              <a:gd name="connsiteX1" fmla="*/ 1541961 w 6858040"/>
              <a:gd name="connsiteY1" fmla="*/ 0 h 8136607"/>
              <a:gd name="connsiteX2" fmla="*/ 6833074 w 6858040"/>
              <a:gd name="connsiteY2" fmla="*/ 3433976 h 8136607"/>
              <a:gd name="connsiteX3" fmla="*/ 6858040 w 6858040"/>
              <a:gd name="connsiteY3" fmla="*/ 8136607 h 8136607"/>
              <a:gd name="connsiteX4" fmla="*/ 34 w 6858040"/>
              <a:gd name="connsiteY4" fmla="*/ 8112109 h 8136607"/>
              <a:gd name="connsiteX5" fmla="*/ 6421 w 6858040"/>
              <a:gd name="connsiteY5" fmla="*/ 2633878 h 8136607"/>
              <a:gd name="connsiteX0" fmla="*/ 6421 w 6858040"/>
              <a:gd name="connsiteY0" fmla="*/ 2699193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699193 h 8201922"/>
              <a:gd name="connsiteX0" fmla="*/ 0 w 6867947"/>
              <a:gd name="connsiteY0" fmla="*/ 2356293 h 8201922"/>
              <a:gd name="connsiteX1" fmla="*/ 1568197 w 6867947"/>
              <a:gd name="connsiteY1" fmla="*/ 0 h 8201922"/>
              <a:gd name="connsiteX2" fmla="*/ 6842981 w 6867947"/>
              <a:gd name="connsiteY2" fmla="*/ 3499291 h 8201922"/>
              <a:gd name="connsiteX3" fmla="*/ 6867947 w 6867947"/>
              <a:gd name="connsiteY3" fmla="*/ 8201922 h 8201922"/>
              <a:gd name="connsiteX4" fmla="*/ 9941 w 6867947"/>
              <a:gd name="connsiteY4" fmla="*/ 8177424 h 8201922"/>
              <a:gd name="connsiteX5" fmla="*/ 0 w 6867947"/>
              <a:gd name="connsiteY5" fmla="*/ 2356293 h 8201922"/>
              <a:gd name="connsiteX0" fmla="*/ 6421 w 6858040"/>
              <a:gd name="connsiteY0" fmla="*/ 2413446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13446 h 8201922"/>
              <a:gd name="connsiteX0" fmla="*/ 6421 w 6858040"/>
              <a:gd name="connsiteY0" fmla="*/ 2454267 h 8201922"/>
              <a:gd name="connsiteX1" fmla="*/ 1558290 w 6858040"/>
              <a:gd name="connsiteY1" fmla="*/ 0 h 8201922"/>
              <a:gd name="connsiteX2" fmla="*/ 6833074 w 6858040"/>
              <a:gd name="connsiteY2" fmla="*/ 3499291 h 8201922"/>
              <a:gd name="connsiteX3" fmla="*/ 6858040 w 6858040"/>
              <a:gd name="connsiteY3" fmla="*/ 8201922 h 8201922"/>
              <a:gd name="connsiteX4" fmla="*/ 34 w 6858040"/>
              <a:gd name="connsiteY4" fmla="*/ 8177424 h 8201922"/>
              <a:gd name="connsiteX5" fmla="*/ 6421 w 6858040"/>
              <a:gd name="connsiteY5" fmla="*/ 2454267 h 8201922"/>
              <a:gd name="connsiteX0" fmla="*/ 6421 w 6858040"/>
              <a:gd name="connsiteY0" fmla="*/ 2495089 h 8242744"/>
              <a:gd name="connsiteX1" fmla="*/ 1476647 w 6858040"/>
              <a:gd name="connsiteY1" fmla="*/ 0 h 8242744"/>
              <a:gd name="connsiteX2" fmla="*/ 6833074 w 6858040"/>
              <a:gd name="connsiteY2" fmla="*/ 3540113 h 8242744"/>
              <a:gd name="connsiteX3" fmla="*/ 6858040 w 6858040"/>
              <a:gd name="connsiteY3" fmla="*/ 8242744 h 8242744"/>
              <a:gd name="connsiteX4" fmla="*/ 34 w 6858040"/>
              <a:gd name="connsiteY4" fmla="*/ 8218246 h 8242744"/>
              <a:gd name="connsiteX5" fmla="*/ 6421 w 6858040"/>
              <a:gd name="connsiteY5" fmla="*/ 2495089 h 8242744"/>
              <a:gd name="connsiteX0" fmla="*/ 14568 w 6858023"/>
              <a:gd name="connsiteY0" fmla="*/ 2405282 h 8242744"/>
              <a:gd name="connsiteX1" fmla="*/ 1476630 w 6858023"/>
              <a:gd name="connsiteY1" fmla="*/ 0 h 8242744"/>
              <a:gd name="connsiteX2" fmla="*/ 6833057 w 6858023"/>
              <a:gd name="connsiteY2" fmla="*/ 3540113 h 8242744"/>
              <a:gd name="connsiteX3" fmla="*/ 6858023 w 6858023"/>
              <a:gd name="connsiteY3" fmla="*/ 8242744 h 8242744"/>
              <a:gd name="connsiteX4" fmla="*/ 17 w 6858023"/>
              <a:gd name="connsiteY4" fmla="*/ 8218246 h 8242744"/>
              <a:gd name="connsiteX5" fmla="*/ 14568 w 6858023"/>
              <a:gd name="connsiteY5" fmla="*/ 2405282 h 8242744"/>
              <a:gd name="connsiteX0" fmla="*/ 22727 w 6858017"/>
              <a:gd name="connsiteY0" fmla="*/ 2454271 h 8242744"/>
              <a:gd name="connsiteX1" fmla="*/ 1476624 w 6858017"/>
              <a:gd name="connsiteY1" fmla="*/ 0 h 8242744"/>
              <a:gd name="connsiteX2" fmla="*/ 6833051 w 6858017"/>
              <a:gd name="connsiteY2" fmla="*/ 3540113 h 8242744"/>
              <a:gd name="connsiteX3" fmla="*/ 6858017 w 6858017"/>
              <a:gd name="connsiteY3" fmla="*/ 8242744 h 8242744"/>
              <a:gd name="connsiteX4" fmla="*/ 11 w 6858017"/>
              <a:gd name="connsiteY4" fmla="*/ 8218246 h 8242744"/>
              <a:gd name="connsiteX5" fmla="*/ 22727 w 6858017"/>
              <a:gd name="connsiteY5" fmla="*/ 2454271 h 8242744"/>
              <a:gd name="connsiteX0" fmla="*/ 0 w 6859782"/>
              <a:gd name="connsiteY0" fmla="*/ 2470602 h 8242744"/>
              <a:gd name="connsiteX1" fmla="*/ 1478389 w 6859782"/>
              <a:gd name="connsiteY1" fmla="*/ 0 h 8242744"/>
              <a:gd name="connsiteX2" fmla="*/ 6834816 w 6859782"/>
              <a:gd name="connsiteY2" fmla="*/ 3540113 h 8242744"/>
              <a:gd name="connsiteX3" fmla="*/ 6859782 w 6859782"/>
              <a:gd name="connsiteY3" fmla="*/ 8242744 h 8242744"/>
              <a:gd name="connsiteX4" fmla="*/ 1776 w 6859782"/>
              <a:gd name="connsiteY4" fmla="*/ 8218246 h 8242744"/>
              <a:gd name="connsiteX5" fmla="*/ 0 w 6859782"/>
              <a:gd name="connsiteY5" fmla="*/ 2470602 h 8242744"/>
              <a:gd name="connsiteX0" fmla="*/ 6681 w 6866463"/>
              <a:gd name="connsiteY0" fmla="*/ 2470602 h 8242744"/>
              <a:gd name="connsiteX1" fmla="*/ 1485070 w 6866463"/>
              <a:gd name="connsiteY1" fmla="*/ 0 h 8242744"/>
              <a:gd name="connsiteX2" fmla="*/ 6841497 w 6866463"/>
              <a:gd name="connsiteY2" fmla="*/ 3540113 h 8242744"/>
              <a:gd name="connsiteX3" fmla="*/ 6866463 w 6866463"/>
              <a:gd name="connsiteY3" fmla="*/ 8242744 h 8242744"/>
              <a:gd name="connsiteX4" fmla="*/ 8457 w 6866463"/>
              <a:gd name="connsiteY4" fmla="*/ 8218246 h 8242744"/>
              <a:gd name="connsiteX5" fmla="*/ 6681 w 6866463"/>
              <a:gd name="connsiteY5" fmla="*/ 2470602 h 8242744"/>
              <a:gd name="connsiteX0" fmla="*/ 14777 w 6874559"/>
              <a:gd name="connsiteY0" fmla="*/ 2470602 h 8242744"/>
              <a:gd name="connsiteX1" fmla="*/ 1493166 w 6874559"/>
              <a:gd name="connsiteY1" fmla="*/ 0 h 8242744"/>
              <a:gd name="connsiteX2" fmla="*/ 6849593 w 6874559"/>
              <a:gd name="connsiteY2" fmla="*/ 3540113 h 8242744"/>
              <a:gd name="connsiteX3" fmla="*/ 6874559 w 6874559"/>
              <a:gd name="connsiteY3" fmla="*/ 8242744 h 8242744"/>
              <a:gd name="connsiteX4" fmla="*/ 225 w 6874559"/>
              <a:gd name="connsiteY4" fmla="*/ 8218249 h 8242744"/>
              <a:gd name="connsiteX5" fmla="*/ 14777 w 6874559"/>
              <a:gd name="connsiteY5" fmla="*/ 2470602 h 8242744"/>
              <a:gd name="connsiteX0" fmla="*/ 6681 w 6882791"/>
              <a:gd name="connsiteY0" fmla="*/ 2470605 h 8242744"/>
              <a:gd name="connsiteX1" fmla="*/ 1501398 w 6882791"/>
              <a:gd name="connsiteY1" fmla="*/ 0 h 8242744"/>
              <a:gd name="connsiteX2" fmla="*/ 6857825 w 6882791"/>
              <a:gd name="connsiteY2" fmla="*/ 3540113 h 8242744"/>
              <a:gd name="connsiteX3" fmla="*/ 6882791 w 6882791"/>
              <a:gd name="connsiteY3" fmla="*/ 8242744 h 8242744"/>
              <a:gd name="connsiteX4" fmla="*/ 8457 w 6882791"/>
              <a:gd name="connsiteY4" fmla="*/ 8218249 h 8242744"/>
              <a:gd name="connsiteX5" fmla="*/ 6681 w 6882791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1144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2744"/>
              <a:gd name="connsiteX1" fmla="*/ 1494717 w 6876110"/>
              <a:gd name="connsiteY1" fmla="*/ 0 h 8242744"/>
              <a:gd name="connsiteX2" fmla="*/ 6859308 w 6876110"/>
              <a:gd name="connsiteY2" fmla="*/ 3540113 h 8242744"/>
              <a:gd name="connsiteX3" fmla="*/ 6876110 w 6876110"/>
              <a:gd name="connsiteY3" fmla="*/ 8242744 h 8242744"/>
              <a:gd name="connsiteX4" fmla="*/ 1776 w 6876110"/>
              <a:gd name="connsiteY4" fmla="*/ 8218249 h 8242744"/>
              <a:gd name="connsiteX5" fmla="*/ 0 w 6876110"/>
              <a:gd name="connsiteY5" fmla="*/ 2470605 h 8242744"/>
              <a:gd name="connsiteX0" fmla="*/ 0 w 6876110"/>
              <a:gd name="connsiteY0" fmla="*/ 2470605 h 8243921"/>
              <a:gd name="connsiteX1" fmla="*/ 1494717 w 6876110"/>
              <a:gd name="connsiteY1" fmla="*/ 0 h 8243921"/>
              <a:gd name="connsiteX2" fmla="*/ 6859308 w 6876110"/>
              <a:gd name="connsiteY2" fmla="*/ 3540113 h 8243921"/>
              <a:gd name="connsiteX3" fmla="*/ 6876110 w 6876110"/>
              <a:gd name="connsiteY3" fmla="*/ 8242744 h 8243921"/>
              <a:gd name="connsiteX4" fmla="*/ 1776 w 6876110"/>
              <a:gd name="connsiteY4" fmla="*/ 8242742 h 8243921"/>
              <a:gd name="connsiteX5" fmla="*/ 0 w 6876110"/>
              <a:gd name="connsiteY5" fmla="*/ 2470605 h 8243921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8 w 6876110"/>
              <a:gd name="connsiteY2" fmla="*/ 3531948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09 w 6876110"/>
              <a:gd name="connsiteY2" fmla="*/ 2928475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59310 w 6876110"/>
              <a:gd name="connsiteY2" fmla="*/ 2928475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462440 h 8235756"/>
              <a:gd name="connsiteX1" fmla="*/ 1519210 w 6876110"/>
              <a:gd name="connsiteY1" fmla="*/ 0 h 8235756"/>
              <a:gd name="connsiteX2" fmla="*/ 6867488 w 6876110"/>
              <a:gd name="connsiteY2" fmla="*/ 2878185 h 8235756"/>
              <a:gd name="connsiteX3" fmla="*/ 6876110 w 6876110"/>
              <a:gd name="connsiteY3" fmla="*/ 8234579 h 8235756"/>
              <a:gd name="connsiteX4" fmla="*/ 1776 w 6876110"/>
              <a:gd name="connsiteY4" fmla="*/ 8234577 h 8235756"/>
              <a:gd name="connsiteX5" fmla="*/ 0 w 6876110"/>
              <a:gd name="connsiteY5" fmla="*/ 2462440 h 8235756"/>
              <a:gd name="connsiteX0" fmla="*/ 0 w 6876110"/>
              <a:gd name="connsiteY0" fmla="*/ 2185846 h 7959162"/>
              <a:gd name="connsiteX1" fmla="*/ 1600971 w 6876110"/>
              <a:gd name="connsiteY1" fmla="*/ 0 h 7959162"/>
              <a:gd name="connsiteX2" fmla="*/ 6867488 w 6876110"/>
              <a:gd name="connsiteY2" fmla="*/ 2601591 h 7959162"/>
              <a:gd name="connsiteX3" fmla="*/ 6876110 w 6876110"/>
              <a:gd name="connsiteY3" fmla="*/ 7957985 h 7959162"/>
              <a:gd name="connsiteX4" fmla="*/ 1776 w 6876110"/>
              <a:gd name="connsiteY4" fmla="*/ 7957983 h 7959162"/>
              <a:gd name="connsiteX5" fmla="*/ 0 w 6876110"/>
              <a:gd name="connsiteY5" fmla="*/ 2185846 h 795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76110" h="7959162">
                <a:moveTo>
                  <a:pt x="0" y="2185846"/>
                </a:moveTo>
                <a:lnTo>
                  <a:pt x="1600971" y="0"/>
                </a:lnTo>
                <a:lnTo>
                  <a:pt x="6867488" y="2601591"/>
                </a:lnTo>
                <a:cubicBezTo>
                  <a:pt x="6884003" y="2620110"/>
                  <a:pt x="6863786" y="7929410"/>
                  <a:pt x="6876110" y="7957985"/>
                </a:cubicBezTo>
                <a:cubicBezTo>
                  <a:pt x="6855780" y="7953905"/>
                  <a:pt x="1328771" y="7962068"/>
                  <a:pt x="1776" y="7957983"/>
                </a:cubicBezTo>
                <a:cubicBezTo>
                  <a:pt x="1184" y="5780841"/>
                  <a:pt x="592" y="2215783"/>
                  <a:pt x="0" y="2185846"/>
                </a:cubicBezTo>
                <a:close/>
              </a:path>
            </a:pathLst>
          </a:custGeom>
          <a:solidFill>
            <a:srgbClr val="3941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8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9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AE3F2-1B0F-47B4-ADCE-FA94164500D6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564F0-B500-4036-B35F-2ED3B146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3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99304" y="4978277"/>
            <a:ext cx="4382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Closing </a:t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Iowa’s </a:t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en-US" sz="2400" cap="all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skills gap</a:t>
            </a:r>
            <a:endParaRPr lang="en-US" sz="2800" i="1" cap="all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474" y="4259381"/>
            <a:ext cx="46524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Transforming </a:t>
            </a:r>
          </a:p>
          <a:p>
            <a:r>
              <a:rPr lang="en-US" sz="3600" cap="all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the </a:t>
            </a:r>
            <a:r>
              <a:rPr lang="en-US" sz="3600" cap="all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workforce THRU EDUCATION</a:t>
            </a:r>
            <a:endParaRPr lang="en-US" sz="3600" i="1" cap="all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29" y="974291"/>
            <a:ext cx="3696167" cy="213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508" y="162777"/>
            <a:ext cx="4284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all" spc="3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Registered</a:t>
            </a:r>
            <a:endParaRPr lang="en-US" sz="2400" i="1" cap="all" spc="300" dirty="0" smtClean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3200" b="1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Apprenticeship in High schools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29508" y="1547772"/>
            <a:ext cx="62527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Iowa has 13 High Schools with Active Registered Apprenticeships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Winterset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North Scott High School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Davenport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Pella Career Academy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Iowa Edge/ Boone High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West Delaware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Central Campus Des Moines Public Schools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Greene County Community School District (North 	Central 	Career Academy)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Clinton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Clear Lake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Muscatine High School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West Des Moines Community School District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Nevada Community 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216813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64012" y="1692774"/>
            <a:ext cx="6688742" cy="50338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Des Moines Lincoln High 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North Scott High 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Davenport Community </a:t>
            </a:r>
            <a:r>
              <a:rPr lang="en-US" sz="1800" dirty="0" smtClean="0"/>
              <a:t>Schools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Central Campus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IJAG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Boone High 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Spencer High 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Plumbers and Pipefitters Local 33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Waverly Shell Rock High 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Van-Wall Equipment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 smtClean="0"/>
              <a:t>NewBoCo</a:t>
            </a:r>
            <a:endParaRPr lang="en-US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Dubuque Senior High </a:t>
            </a:r>
            <a:r>
              <a:rPr lang="en-US" sz="1800" dirty="0" smtClean="0"/>
              <a:t>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Hempstead High School</a:t>
            </a:r>
            <a:endParaRPr lang="en-US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Keokuk High </a:t>
            </a:r>
            <a:r>
              <a:rPr lang="en-US" sz="1800" dirty="0" smtClean="0"/>
              <a:t>School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Red Oak High School</a:t>
            </a:r>
            <a:endParaRPr lang="en-US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Cedar Rapids Community School </a:t>
            </a:r>
            <a:r>
              <a:rPr lang="en-US" sz="1800" dirty="0" smtClean="0"/>
              <a:t>District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Tri-Center Community School District</a:t>
            </a:r>
            <a:endParaRPr lang="en-US" sz="1800" dirty="0" smtClean="0"/>
          </a:p>
          <a:p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4012" y="479008"/>
            <a:ext cx="5029199" cy="1070183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Quality Pre-Apprenticeship Programs in High Schools/Employers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655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3559" y="3583646"/>
            <a:ext cx="3009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808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2.6%</a:t>
            </a:r>
            <a:endParaRPr lang="en-US" sz="6000" b="1" dirty="0">
              <a:solidFill>
                <a:srgbClr val="00808D"/>
              </a:solidFill>
              <a:latin typeface="Arial" panose="020B0604020202020204" pitchFamily="34" charset="0"/>
              <a:ea typeface="Open Sans Light" panose="020B03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62895" y="1070368"/>
            <a:ext cx="65350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all" spc="3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Iowa</a:t>
            </a:r>
            <a:endParaRPr lang="en-US" sz="2400" i="1" cap="all" spc="300" dirty="0" smtClean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Unemployment Rate – November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45178" y="3799319"/>
            <a:ext cx="2858675" cy="1232376"/>
            <a:chOff x="5887043" y="3155434"/>
            <a:chExt cx="3184150" cy="1232376"/>
          </a:xfrm>
        </p:grpSpPr>
        <p:sp>
          <p:nvSpPr>
            <p:cNvPr id="37" name="TextBox 36"/>
            <p:cNvSpPr txBox="1"/>
            <p:nvPr/>
          </p:nvSpPr>
          <p:spPr>
            <a:xfrm>
              <a:off x="6023938" y="3556813"/>
              <a:ext cx="3009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4E7D4B"/>
                  </a:solidFill>
                  <a:latin typeface="Arial" panose="020B0604020202020204" pitchFamily="34" charset="0"/>
                  <a:ea typeface="Open Sans ExtraBold" panose="020B0906030804020204" pitchFamily="34" charset="0"/>
                  <a:cs typeface="Arial" panose="020B0604020202020204" pitchFamily="34" charset="0"/>
                </a:rPr>
                <a:t>46,200</a:t>
              </a:r>
              <a:endParaRPr lang="en-US" sz="4800" b="1" dirty="0">
                <a:solidFill>
                  <a:srgbClr val="4E7D4B"/>
                </a:solidFill>
                <a:latin typeface="Arial" panose="020B0604020202020204" pitchFamily="34" charset="0"/>
                <a:ea typeface="Open Sans ExtraBold" panose="020B09060308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87043" y="3155434"/>
              <a:ext cx="3184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cap="all" dirty="0" smtClean="0">
                  <a:solidFill>
                    <a:srgbClr val="39413D"/>
                  </a:solidFill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Unemployed Persons </a:t>
              </a:r>
              <a:br>
                <a:rPr lang="en-US" sz="1400" cap="all" dirty="0" smtClean="0">
                  <a:solidFill>
                    <a:srgbClr val="39413D"/>
                  </a:solidFill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</a:br>
              <a:endParaRPr lang="en-US" sz="1400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55854" y="6567825"/>
            <a:ext cx="3047999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Source: Local Area Unemployment Statistics, BLS</a:t>
            </a:r>
            <a:endParaRPr lang="en-US" sz="1000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949" y="2759882"/>
            <a:ext cx="1583074" cy="823764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6189862" y="5038667"/>
            <a:ext cx="2858675" cy="1221128"/>
            <a:chOff x="5936815" y="3166682"/>
            <a:chExt cx="3184150" cy="1221128"/>
          </a:xfrm>
        </p:grpSpPr>
        <p:sp>
          <p:nvSpPr>
            <p:cNvPr id="30" name="TextBox 29"/>
            <p:cNvSpPr txBox="1"/>
            <p:nvPr/>
          </p:nvSpPr>
          <p:spPr>
            <a:xfrm>
              <a:off x="6023939" y="3556813"/>
              <a:ext cx="3009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800" b="1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36815" y="3166682"/>
              <a:ext cx="31841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486" y="2616316"/>
            <a:ext cx="949843" cy="948441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3516692" y="5037274"/>
            <a:ext cx="2712279" cy="1239461"/>
            <a:chOff x="5936815" y="3377030"/>
            <a:chExt cx="3021086" cy="1239461"/>
          </a:xfrm>
        </p:grpSpPr>
        <p:sp>
          <p:nvSpPr>
            <p:cNvPr id="43" name="TextBox 42"/>
            <p:cNvSpPr txBox="1"/>
            <p:nvPr/>
          </p:nvSpPr>
          <p:spPr>
            <a:xfrm>
              <a:off x="5947996" y="3785494"/>
              <a:ext cx="3009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800" b="1" dirty="0">
                <a:solidFill>
                  <a:srgbClr val="39413D"/>
                </a:solidFill>
                <a:latin typeface="Arial" panose="020B0604020202020204" pitchFamily="34" charset="0"/>
                <a:ea typeface="Open Sans ExtraBold" panose="020B09060308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936815" y="3377030"/>
              <a:ext cx="2901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516692" y="3799319"/>
            <a:ext cx="2712279" cy="1239461"/>
            <a:chOff x="5936815" y="3377030"/>
            <a:chExt cx="3021086" cy="1239461"/>
          </a:xfrm>
        </p:grpSpPr>
        <p:sp>
          <p:nvSpPr>
            <p:cNvPr id="46" name="TextBox 45"/>
            <p:cNvSpPr txBox="1"/>
            <p:nvPr/>
          </p:nvSpPr>
          <p:spPr>
            <a:xfrm>
              <a:off x="5947996" y="3785494"/>
              <a:ext cx="3009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4800" b="1" dirty="0">
                <a:solidFill>
                  <a:srgbClr val="4E7D4B"/>
                </a:solidFill>
                <a:latin typeface="Arial" panose="020B0604020202020204" pitchFamily="34" charset="0"/>
                <a:ea typeface="Open Sans ExtraBold" panose="020B09060308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36815" y="3377030"/>
              <a:ext cx="280002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cap="all" dirty="0" smtClean="0">
                  <a:solidFill>
                    <a:srgbClr val="39413D"/>
                  </a:solidFill>
                  <a:latin typeface="Arial" panose="020B0604020202020204" pitchFamily="34" charset="0"/>
                  <a:ea typeface="Open Sans Light" panose="020B0306030504020204" pitchFamily="34" charset="0"/>
                  <a:cs typeface="Arial" panose="020B0604020202020204" pitchFamily="34" charset="0"/>
                </a:rPr>
                <a:t>1,757,900 Iowans in the workforce 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66459" y="3090536"/>
            <a:ext cx="2604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Current </a:t>
            </a:r>
          </a:p>
          <a:p>
            <a:r>
              <a:rPr lang="en-US" sz="1400" cap="all" dirty="0" smtClean="0">
                <a:solidFill>
                  <a:srgbClr val="39413D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unemployment rate </a:t>
            </a:r>
          </a:p>
        </p:txBody>
      </p:sp>
    </p:spTree>
    <p:extLst>
      <p:ext uri="{BB962C8B-B14F-4D97-AF65-F5344CB8AC3E}">
        <p14:creationId xmlns:p14="http://schemas.microsoft.com/office/powerpoint/2010/main" val="1911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05" y="1668077"/>
            <a:ext cx="1770193" cy="9328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331" y="2812799"/>
            <a:ext cx="25407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E7D4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Last Dollar Scholarship</a:t>
            </a:r>
          </a:p>
          <a:p>
            <a:pPr algn="ctr"/>
            <a:r>
              <a:rPr lang="en-US" sz="1200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For Iowans seeking up to an associates degree in a high-demand job at Iowa colleges or universities</a:t>
            </a:r>
            <a: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Funded at $13 million in FY20</a:t>
            </a:r>
            <a:endParaRPr lang="en-US" b="1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1523" y="1757675"/>
            <a:ext cx="1190187" cy="8446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69235" y="2812799"/>
            <a:ext cx="34747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E7D4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Employer Innovation Fund</a:t>
            </a:r>
          </a:p>
          <a:p>
            <a:pPr algn="ctr"/>
            <a:r>
              <a:rPr lang="en-US" sz="1200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For public/private partnerships to grow the regional talent pipeline. </a:t>
            </a:r>
            <a:endParaRPr lang="en-US" sz="1200" dirty="0" smtClean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Funded at $1.2 million in FY20</a:t>
            </a:r>
          </a:p>
          <a:p>
            <a:pPr algn="ctr"/>
            <a:r>
              <a:rPr lang="en-US" b="1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$</a:t>
            </a:r>
            <a:endParaRPr lang="en-US" b="1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242" y="1587049"/>
            <a:ext cx="1340320" cy="10152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24702" y="2787312"/>
            <a:ext cx="2736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4E7D4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Future Ready Iowa Grant Program</a:t>
            </a:r>
          </a:p>
          <a:p>
            <a:pPr algn="ctr"/>
            <a:r>
              <a:rPr lang="en-US" sz="1200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For Iowans seeking a bachelor’s degree who already earned more than half the credits for </a:t>
            </a:r>
            <a: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major in </a:t>
            </a:r>
            <a: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</a:t>
            </a:r>
            <a:b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high-demand </a:t>
            </a:r>
            <a:r>
              <a:rPr lang="en-US" sz="1200" dirty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job</a:t>
            </a:r>
            <a:r>
              <a:rPr lang="en-US" sz="1200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1200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39413D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Funded at $1 million in FY20</a:t>
            </a:r>
            <a:endParaRPr lang="en-US" b="1" dirty="0">
              <a:solidFill>
                <a:srgbClr val="39413D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14882" y="470113"/>
            <a:ext cx="6891609" cy="931968"/>
          </a:xfrm>
        </p:spPr>
        <p:txBody>
          <a:bodyPr>
            <a:normAutofit/>
          </a:bodyPr>
          <a:lstStyle/>
          <a:p>
            <a:r>
              <a:rPr lang="en-US" sz="3200" b="1" cap="all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en-US" sz="4000" b="1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3941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714" y="5280538"/>
            <a:ext cx="7617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 three strategies incorporated in Future Ready Iowa Act signed April 4, 2018 and funded as provided in HF758, HF 546 and SF 608, signed May 2019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506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6851"/>
            <a:ext cx="7886700" cy="1325563"/>
          </a:xfrm>
        </p:spPr>
        <p:txBody>
          <a:bodyPr/>
          <a:lstStyle/>
          <a:p>
            <a:r>
              <a:rPr lang="en-US" dirty="0" smtClean="0"/>
              <a:t>Last Dollar Scholarship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522414"/>
            <a:ext cx="7886700" cy="4693329"/>
          </a:xfrm>
        </p:spPr>
        <p:txBody>
          <a:bodyPr>
            <a:normAutofit fontScale="92500"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sz="2600" dirty="0" smtClean="0"/>
              <a:t>Funds postsecondary credentials up to an  associates degree in high-demand occupations. ($13,044,744)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High School graduates and adults – this can be used to upskill adult employees; </a:t>
            </a:r>
            <a:endParaRPr lang="en-US" sz="2600" dirty="0"/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income means tested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focus on providing more opportunities for Iowans to gain needed skills to fill high demand jobs to meet Iowa’s workforce needs.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employers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occupations on the high demand list, you can leverage this funding for your current employees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690" y="0"/>
            <a:ext cx="59566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07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Ready Iowa Grant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888" y="2077586"/>
            <a:ext cx="7886700" cy="4033837"/>
          </a:xfrm>
        </p:spPr>
        <p:txBody>
          <a:bodyPr>
            <a:normAutofit/>
          </a:bodyPr>
          <a:lstStyle/>
          <a:p>
            <a:pPr marL="6858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Intended to encourage Iowans who left college with at least half the credits required for a bachelor’s degree in a high-demand field of study to return and complete.</a:t>
            </a:r>
          </a:p>
          <a:p>
            <a:pPr marL="6858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Stipend to help cover tuition, currently $3,500.00</a:t>
            </a:r>
          </a:p>
          <a:p>
            <a:pPr marL="6858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$1,000,000 appropriated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7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484" y="0"/>
            <a:ext cx="5729199" cy="6858000"/>
          </a:xfrm>
        </p:spPr>
      </p:pic>
    </p:spTree>
    <p:extLst>
      <p:ext uri="{BB962C8B-B14F-4D97-AF65-F5344CB8AC3E}">
        <p14:creationId xmlns:p14="http://schemas.microsoft.com/office/powerpoint/2010/main" val="364880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57374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Employer Innovation Fund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41" y="1189023"/>
            <a:ext cx="7886700" cy="4896092"/>
          </a:xfrm>
        </p:spPr>
        <p:txBody>
          <a:bodyPr>
            <a:normAutofit fontScale="92500" lnSpcReduction="10000"/>
          </a:bodyPr>
          <a:lstStyle/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to encourage employers, community leaders and other stakeholders to identify local needs, develop local plans to resolve; raise local funds to support. 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investment is then </a:t>
            </a: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matched by the state for successful applicants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is addressing barriers beyond tuition and fees, supporting non-credit programs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Encourages creative and innovative local solutions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$1,200,000 appropriated in 2019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APPLICATION DEADLINE – </a:t>
            </a: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8, 2019</a:t>
            </a:r>
          </a:p>
          <a:p>
            <a:pPr marL="6858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Iowagrants.gov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1837" y="1299631"/>
            <a:ext cx="7391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Work-based </a:t>
            </a:r>
            <a:r>
              <a:rPr lang="en-US" sz="2400" b="1" dirty="0" smtClean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Experiences </a:t>
            </a:r>
            <a:r>
              <a:rPr lang="en-US" sz="2400" b="1" dirty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br>
              <a:rPr lang="en-US" sz="2400" b="1" dirty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High-demand </a:t>
            </a:r>
            <a:r>
              <a:rPr lang="en-US" sz="2400" b="1" dirty="0" smtClean="0">
                <a:solidFill>
                  <a:srgbClr val="4E7D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Careers; increase career development in middle and high school</a:t>
            </a:r>
            <a:endParaRPr lang="en-US" sz="2400" b="1" dirty="0">
              <a:solidFill>
                <a:srgbClr val="4E7D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837" y="2762418"/>
            <a:ext cx="808787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pre-apprenticeships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</a:t>
            </a:r>
            <a:r>
              <a:rPr lang="en-US" sz="2800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 </a:t>
            </a:r>
            <a:endParaRPr lang="en-US" sz="2800" dirty="0">
              <a:solidFill>
                <a:srgbClr val="3941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Internship programs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Leverage existing programs, such as the STEM BEST (Businesses Engaging Students and Teachers) program and Iowa (Work-Based Learning) Intermediary </a:t>
            </a:r>
            <a:r>
              <a:rPr lang="en-US" sz="2800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Launched WBL Clearinghouse in July 19</a:t>
            </a:r>
            <a:endParaRPr lang="en-US" sz="2800" dirty="0">
              <a:solidFill>
                <a:srgbClr val="3941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8"/>
          <p:cNvSpPr>
            <a:spLocks noGrp="1"/>
          </p:cNvSpPr>
          <p:nvPr>
            <p:ph type="title" idx="4294967295"/>
          </p:nvPr>
        </p:nvSpPr>
        <p:spPr>
          <a:xfrm>
            <a:off x="414882" y="470113"/>
            <a:ext cx="6891609" cy="931968"/>
          </a:xfrm>
        </p:spPr>
        <p:txBody>
          <a:bodyPr>
            <a:normAutofit/>
          </a:bodyPr>
          <a:lstStyle/>
          <a:p>
            <a:r>
              <a:rPr lang="en-US" sz="3200" b="1" cap="all" dirty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en-US" sz="4000" b="1" dirty="0" smtClean="0">
                <a:solidFill>
                  <a:srgbClr val="3941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2212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237882AE1B9A4EAF73137A2E2BE713" ma:contentTypeVersion="12" ma:contentTypeDescription="Create a new document." ma:contentTypeScope="" ma:versionID="21344fb6794a5ceaed0f6303288a2135">
  <xsd:schema xmlns:xsd="http://www.w3.org/2001/XMLSchema" xmlns:xs="http://www.w3.org/2001/XMLSchema" xmlns:p="http://schemas.microsoft.com/office/2006/metadata/properties" xmlns:ns2="b8b4bc71-49aa-4efc-adc4-444ff36744c5" xmlns:ns3="52cba6d6-e0ff-474f-9fc1-cf14f53fcdad" targetNamespace="http://schemas.microsoft.com/office/2006/metadata/properties" ma:root="true" ma:fieldsID="38d716aa28e35aefaebb77b07e5786e1" ns2:_="" ns3:_="">
    <xsd:import namespace="b8b4bc71-49aa-4efc-adc4-444ff36744c5"/>
    <xsd:import namespace="52cba6d6-e0ff-474f-9fc1-cf14f53fcda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4bc71-49aa-4efc-adc4-444ff36744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ba6d6-e0ff-474f-9fc1-cf14f53fc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997C6A-E35F-4D84-8AEB-6300BBFECE60}"/>
</file>

<file path=customXml/itemProps2.xml><?xml version="1.0" encoding="utf-8"?>
<ds:datastoreItem xmlns:ds="http://schemas.openxmlformats.org/officeDocument/2006/customXml" ds:itemID="{00091639-333B-49BF-B24E-FD508DBB0574}"/>
</file>

<file path=customXml/itemProps3.xml><?xml version="1.0" encoding="utf-8"?>
<ds:datastoreItem xmlns:ds="http://schemas.openxmlformats.org/officeDocument/2006/customXml" ds:itemID="{AC745DBA-9A90-475A-B69D-C8FADBD5474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33979</TotalTime>
  <Words>459</Words>
  <Application>Microsoft Office PowerPoint</Application>
  <PresentationFormat>On-screen Show (4:3)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Open Sans ExtraBold</vt:lpstr>
      <vt:lpstr>Open Sans Light</vt:lpstr>
      <vt:lpstr>Office Theme</vt:lpstr>
      <vt:lpstr>PowerPoint Presentation</vt:lpstr>
      <vt:lpstr>PowerPoint Presentation</vt:lpstr>
      <vt:lpstr>strategy </vt:lpstr>
      <vt:lpstr>Last Dollar Scholarship</vt:lpstr>
      <vt:lpstr>PowerPoint Presentation</vt:lpstr>
      <vt:lpstr>Future Ready Iowa Grant Fund</vt:lpstr>
      <vt:lpstr>PowerPoint Presentation</vt:lpstr>
      <vt:lpstr>Employer Innovation Fund</vt:lpstr>
      <vt:lpstr>strategy </vt:lpstr>
      <vt:lpstr>PowerPoint Presentation</vt:lpstr>
      <vt:lpstr>Quality Pre-Apprenticeship Programs in High Schools/Employers</vt:lpstr>
    </vt:vector>
  </TitlesOfParts>
  <Company>IWD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Hommer</dc:creator>
  <cp:lastModifiedBy>West, Ryan</cp:lastModifiedBy>
  <cp:revision>259</cp:revision>
  <cp:lastPrinted>2020-01-13T15:22:20Z</cp:lastPrinted>
  <dcterms:created xsi:type="dcterms:W3CDTF">2018-02-02T14:59:43Z</dcterms:created>
  <dcterms:modified xsi:type="dcterms:W3CDTF">2020-01-13T15:22:26Z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0x010100A3237882AE1B9A4EAF73137A2E2BE713</vt:lpwstr>
  </property>
</Properties>
</file>